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0" r:id="rId3"/>
    <p:sldId id="269" r:id="rId4"/>
    <p:sldId id="257" r:id="rId5"/>
    <p:sldId id="261" r:id="rId6"/>
    <p:sldId id="268" r:id="rId7"/>
    <p:sldId id="259" r:id="rId8"/>
    <p:sldId id="262" r:id="rId9"/>
    <p:sldId id="263" r:id="rId10"/>
    <p:sldId id="267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607A4-BEA9-4A81-B122-FECF6667BC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2FD770-DA8D-4FFA-9ECF-D99BBFDB2D9D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Demonstration  </a:t>
          </a:r>
        </a:p>
        <a:p>
          <a:pPr>
            <a:lnSpc>
              <a:spcPct val="100000"/>
            </a:lnSpc>
          </a:pPr>
          <a:r>
            <a:rPr lang="da-DK" dirty="0"/>
            <a:t>2 min</a:t>
          </a:r>
        </a:p>
      </dgm:t>
    </dgm:pt>
    <dgm:pt modelId="{391DC1F0-BBD4-48A8-8C89-A4FC7BFB96F0}" type="parTrans" cxnId="{0AB390A3-8FFC-4566-AD79-838BF223F8BC}">
      <dgm:prSet/>
      <dgm:spPr/>
      <dgm:t>
        <a:bodyPr/>
        <a:lstStyle/>
        <a:p>
          <a:endParaRPr lang="en-US"/>
        </a:p>
      </dgm:t>
    </dgm:pt>
    <dgm:pt modelId="{F6F7594C-2887-4F75-B2F1-CF2DB1135812}" type="sibTrans" cxnId="{0AB390A3-8FFC-4566-AD79-838BF223F8BC}">
      <dgm:prSet/>
      <dgm:spPr/>
      <dgm:t>
        <a:bodyPr/>
        <a:lstStyle/>
        <a:p>
          <a:endParaRPr lang="en-US"/>
        </a:p>
      </dgm:t>
    </dgm:pt>
    <dgm:pt modelId="{7DA57899-02EA-4FD2-9459-FD0C47CFD1FE}">
      <dgm:prSet/>
      <dgm:spPr/>
      <dgm:t>
        <a:bodyPr/>
        <a:lstStyle/>
        <a:p>
          <a:pPr>
            <a:lnSpc>
              <a:spcPct val="100000"/>
            </a:lnSpc>
          </a:pPr>
          <a:r>
            <a:rPr lang="da-DK"/>
            <a:t>Fremlæggelse </a:t>
          </a:r>
        </a:p>
        <a:p>
          <a:pPr>
            <a:lnSpc>
              <a:spcPct val="100000"/>
            </a:lnSpc>
          </a:pPr>
          <a:r>
            <a:rPr lang="da-DK"/>
            <a:t>3-5 min</a:t>
          </a:r>
          <a:endParaRPr lang="en-US"/>
        </a:p>
      </dgm:t>
    </dgm:pt>
    <dgm:pt modelId="{73318142-5F93-465D-BE0B-60D05F6B0765}" type="parTrans" cxnId="{FA5E2563-34C1-4875-8D3F-AFC5512F12CA}">
      <dgm:prSet/>
      <dgm:spPr/>
      <dgm:t>
        <a:bodyPr/>
        <a:lstStyle/>
        <a:p>
          <a:endParaRPr lang="en-US"/>
        </a:p>
      </dgm:t>
    </dgm:pt>
    <dgm:pt modelId="{20FF9156-1124-4B1C-BFF2-3DEC7053FCC7}" type="sibTrans" cxnId="{FA5E2563-34C1-4875-8D3F-AFC5512F12CA}">
      <dgm:prSet/>
      <dgm:spPr/>
      <dgm:t>
        <a:bodyPr/>
        <a:lstStyle/>
        <a:p>
          <a:endParaRPr lang="en-US"/>
        </a:p>
      </dgm:t>
    </dgm:pt>
    <dgm:pt modelId="{AA19C514-D292-4B52-8357-A30C9CD438C6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Spørgsmål mm. </a:t>
          </a:r>
        </a:p>
        <a:p>
          <a:pPr>
            <a:lnSpc>
              <a:spcPct val="100000"/>
            </a:lnSpc>
          </a:pPr>
          <a:r>
            <a:rPr lang="da-DK" dirty="0"/>
            <a:t>8-10 min</a:t>
          </a:r>
          <a:endParaRPr lang="en-US" dirty="0"/>
        </a:p>
      </dgm:t>
    </dgm:pt>
    <dgm:pt modelId="{8C69E7FA-C82B-4855-9443-6787B11B1B36}" type="parTrans" cxnId="{0AE2EDAD-D1CF-4AA0-904E-00558ED365CF}">
      <dgm:prSet/>
      <dgm:spPr/>
      <dgm:t>
        <a:bodyPr/>
        <a:lstStyle/>
        <a:p>
          <a:endParaRPr lang="en-US"/>
        </a:p>
      </dgm:t>
    </dgm:pt>
    <dgm:pt modelId="{F9D075E4-00D4-4202-98EE-DBAF9DA57B2E}" type="sibTrans" cxnId="{0AE2EDAD-D1CF-4AA0-904E-00558ED365CF}">
      <dgm:prSet/>
      <dgm:spPr/>
      <dgm:t>
        <a:bodyPr/>
        <a:lstStyle/>
        <a:p>
          <a:endParaRPr lang="en-US"/>
        </a:p>
      </dgm:t>
    </dgm:pt>
    <dgm:pt modelId="{ACCB53E6-9E03-449A-88CF-E8C37B676AF7}" type="pres">
      <dgm:prSet presAssocID="{3AF607A4-BEA9-4A81-B122-FECF6667BC55}" presName="root" presStyleCnt="0">
        <dgm:presLayoutVars>
          <dgm:dir/>
          <dgm:resizeHandles val="exact"/>
        </dgm:presLayoutVars>
      </dgm:prSet>
      <dgm:spPr/>
    </dgm:pt>
    <dgm:pt modelId="{95317F9A-908A-4F2E-9984-256E8752C1FD}" type="pres">
      <dgm:prSet presAssocID="{C82FD770-DA8D-4FFA-9ECF-D99BBFDB2D9D}" presName="compNode" presStyleCnt="0"/>
      <dgm:spPr/>
    </dgm:pt>
    <dgm:pt modelId="{5767FF7B-2C53-4C2D-919C-0F7EFF72B4EC}" type="pres">
      <dgm:prSet presAssocID="{C82FD770-DA8D-4FFA-9ECF-D99BBFDB2D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3DD7722A-6000-40DC-9F61-5F525AE12B50}" type="pres">
      <dgm:prSet presAssocID="{C82FD770-DA8D-4FFA-9ECF-D99BBFDB2D9D}" presName="spaceRect" presStyleCnt="0"/>
      <dgm:spPr/>
    </dgm:pt>
    <dgm:pt modelId="{181C7F8A-2DDB-48C7-B235-51D051FF9922}" type="pres">
      <dgm:prSet presAssocID="{C82FD770-DA8D-4FFA-9ECF-D99BBFDB2D9D}" presName="textRect" presStyleLbl="revTx" presStyleIdx="0" presStyleCnt="3">
        <dgm:presLayoutVars>
          <dgm:chMax val="1"/>
          <dgm:chPref val="1"/>
        </dgm:presLayoutVars>
      </dgm:prSet>
      <dgm:spPr/>
    </dgm:pt>
    <dgm:pt modelId="{E132718E-FBAD-40E7-82E0-1604486B3CEE}" type="pres">
      <dgm:prSet presAssocID="{F6F7594C-2887-4F75-B2F1-CF2DB1135812}" presName="sibTrans" presStyleCnt="0"/>
      <dgm:spPr/>
    </dgm:pt>
    <dgm:pt modelId="{83CCFD7E-0C2F-4717-86EE-84F393FE7A3A}" type="pres">
      <dgm:prSet presAssocID="{7DA57899-02EA-4FD2-9459-FD0C47CFD1FE}" presName="compNode" presStyleCnt="0"/>
      <dgm:spPr/>
    </dgm:pt>
    <dgm:pt modelId="{024CC980-ECB2-4FD7-ACDB-51582D8119B2}" type="pres">
      <dgm:prSet presAssocID="{7DA57899-02EA-4FD2-9459-FD0C47CFD1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ktorskærm"/>
        </a:ext>
      </dgm:extLst>
    </dgm:pt>
    <dgm:pt modelId="{01A03DDB-F1F3-4A8E-AF35-B0ECEB2E6248}" type="pres">
      <dgm:prSet presAssocID="{7DA57899-02EA-4FD2-9459-FD0C47CFD1FE}" presName="spaceRect" presStyleCnt="0"/>
      <dgm:spPr/>
    </dgm:pt>
    <dgm:pt modelId="{30784E0A-8DA0-4092-82EF-193432AD059F}" type="pres">
      <dgm:prSet presAssocID="{7DA57899-02EA-4FD2-9459-FD0C47CFD1FE}" presName="textRect" presStyleLbl="revTx" presStyleIdx="1" presStyleCnt="3">
        <dgm:presLayoutVars>
          <dgm:chMax val="1"/>
          <dgm:chPref val="1"/>
        </dgm:presLayoutVars>
      </dgm:prSet>
      <dgm:spPr/>
    </dgm:pt>
    <dgm:pt modelId="{F1574E96-118B-4FB0-AA38-298E27617FCB}" type="pres">
      <dgm:prSet presAssocID="{20FF9156-1124-4B1C-BFF2-3DEC7053FCC7}" presName="sibTrans" presStyleCnt="0"/>
      <dgm:spPr/>
    </dgm:pt>
    <dgm:pt modelId="{4547BB5C-143D-42B3-B28C-CD0860BE45CF}" type="pres">
      <dgm:prSet presAssocID="{AA19C514-D292-4B52-8357-A30C9CD438C6}" presName="compNode" presStyleCnt="0"/>
      <dgm:spPr/>
    </dgm:pt>
    <dgm:pt modelId="{5C6C0306-A0D9-4BD6-8052-009D51288CCB}" type="pres">
      <dgm:prSet presAssocID="{AA19C514-D292-4B52-8357-A30C9CD438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6BD9822-C132-49DE-ADC6-A33D91728709}" type="pres">
      <dgm:prSet presAssocID="{AA19C514-D292-4B52-8357-A30C9CD438C6}" presName="spaceRect" presStyleCnt="0"/>
      <dgm:spPr/>
    </dgm:pt>
    <dgm:pt modelId="{1EC12DB8-16FC-4CEA-9ED3-6E9EFAC9C671}" type="pres">
      <dgm:prSet presAssocID="{AA19C514-D292-4B52-8357-A30C9CD438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86CE21-3D90-44FD-9EFC-358440F03FB0}" type="presOf" srcId="{7DA57899-02EA-4FD2-9459-FD0C47CFD1FE}" destId="{30784E0A-8DA0-4092-82EF-193432AD059F}" srcOrd="0" destOrd="0" presId="urn:microsoft.com/office/officeart/2018/2/layout/IconLabelList"/>
    <dgm:cxn modelId="{280AD02A-4923-452C-A158-A5418A4A75CF}" type="presOf" srcId="{3AF607A4-BEA9-4A81-B122-FECF6667BC55}" destId="{ACCB53E6-9E03-449A-88CF-E8C37B676AF7}" srcOrd="0" destOrd="0" presId="urn:microsoft.com/office/officeart/2018/2/layout/IconLabelList"/>
    <dgm:cxn modelId="{FA5E2563-34C1-4875-8D3F-AFC5512F12CA}" srcId="{3AF607A4-BEA9-4A81-B122-FECF6667BC55}" destId="{7DA57899-02EA-4FD2-9459-FD0C47CFD1FE}" srcOrd="1" destOrd="0" parTransId="{73318142-5F93-465D-BE0B-60D05F6B0765}" sibTransId="{20FF9156-1124-4B1C-BFF2-3DEC7053FCC7}"/>
    <dgm:cxn modelId="{0AB390A3-8FFC-4566-AD79-838BF223F8BC}" srcId="{3AF607A4-BEA9-4A81-B122-FECF6667BC55}" destId="{C82FD770-DA8D-4FFA-9ECF-D99BBFDB2D9D}" srcOrd="0" destOrd="0" parTransId="{391DC1F0-BBD4-48A8-8C89-A4FC7BFB96F0}" sibTransId="{F6F7594C-2887-4F75-B2F1-CF2DB1135812}"/>
    <dgm:cxn modelId="{0AE2EDAD-D1CF-4AA0-904E-00558ED365CF}" srcId="{3AF607A4-BEA9-4A81-B122-FECF6667BC55}" destId="{AA19C514-D292-4B52-8357-A30C9CD438C6}" srcOrd="2" destOrd="0" parTransId="{8C69E7FA-C82B-4855-9443-6787B11B1B36}" sibTransId="{F9D075E4-00D4-4202-98EE-DBAF9DA57B2E}"/>
    <dgm:cxn modelId="{B6065FDB-38DE-43B9-9F10-A54306A441D7}" type="presOf" srcId="{AA19C514-D292-4B52-8357-A30C9CD438C6}" destId="{1EC12DB8-16FC-4CEA-9ED3-6E9EFAC9C671}" srcOrd="0" destOrd="0" presId="urn:microsoft.com/office/officeart/2018/2/layout/IconLabelList"/>
    <dgm:cxn modelId="{D14CD3F5-2354-4F83-8C42-4313B9A726BA}" type="presOf" srcId="{C82FD770-DA8D-4FFA-9ECF-D99BBFDB2D9D}" destId="{181C7F8A-2DDB-48C7-B235-51D051FF9922}" srcOrd="0" destOrd="0" presId="urn:microsoft.com/office/officeart/2018/2/layout/IconLabelList"/>
    <dgm:cxn modelId="{E24BC217-9CB8-4086-A179-E623ED891E87}" type="presParOf" srcId="{ACCB53E6-9E03-449A-88CF-E8C37B676AF7}" destId="{95317F9A-908A-4F2E-9984-256E8752C1FD}" srcOrd="0" destOrd="0" presId="urn:microsoft.com/office/officeart/2018/2/layout/IconLabelList"/>
    <dgm:cxn modelId="{349379AB-AF34-4168-82DF-DA18F1FD04A2}" type="presParOf" srcId="{95317F9A-908A-4F2E-9984-256E8752C1FD}" destId="{5767FF7B-2C53-4C2D-919C-0F7EFF72B4EC}" srcOrd="0" destOrd="0" presId="urn:microsoft.com/office/officeart/2018/2/layout/IconLabelList"/>
    <dgm:cxn modelId="{3F2BC3E2-19B7-4305-AC2A-33FDFD3E8BA1}" type="presParOf" srcId="{95317F9A-908A-4F2E-9984-256E8752C1FD}" destId="{3DD7722A-6000-40DC-9F61-5F525AE12B50}" srcOrd="1" destOrd="0" presId="urn:microsoft.com/office/officeart/2018/2/layout/IconLabelList"/>
    <dgm:cxn modelId="{9255B310-9E52-4093-979F-666F4D665A0E}" type="presParOf" srcId="{95317F9A-908A-4F2E-9984-256E8752C1FD}" destId="{181C7F8A-2DDB-48C7-B235-51D051FF9922}" srcOrd="2" destOrd="0" presId="urn:microsoft.com/office/officeart/2018/2/layout/IconLabelList"/>
    <dgm:cxn modelId="{315EDE37-180C-41BA-86D4-564D3718E97F}" type="presParOf" srcId="{ACCB53E6-9E03-449A-88CF-E8C37B676AF7}" destId="{E132718E-FBAD-40E7-82E0-1604486B3CEE}" srcOrd="1" destOrd="0" presId="urn:microsoft.com/office/officeart/2018/2/layout/IconLabelList"/>
    <dgm:cxn modelId="{E8850EE4-1CA6-4F5B-B365-FE873A176F10}" type="presParOf" srcId="{ACCB53E6-9E03-449A-88CF-E8C37B676AF7}" destId="{83CCFD7E-0C2F-4717-86EE-84F393FE7A3A}" srcOrd="2" destOrd="0" presId="urn:microsoft.com/office/officeart/2018/2/layout/IconLabelList"/>
    <dgm:cxn modelId="{27093847-4376-40B3-BA1A-792AE8DA2FB8}" type="presParOf" srcId="{83CCFD7E-0C2F-4717-86EE-84F393FE7A3A}" destId="{024CC980-ECB2-4FD7-ACDB-51582D8119B2}" srcOrd="0" destOrd="0" presId="urn:microsoft.com/office/officeart/2018/2/layout/IconLabelList"/>
    <dgm:cxn modelId="{63E25619-16A8-431B-B82B-0BDE333C077C}" type="presParOf" srcId="{83CCFD7E-0C2F-4717-86EE-84F393FE7A3A}" destId="{01A03DDB-F1F3-4A8E-AF35-B0ECEB2E6248}" srcOrd="1" destOrd="0" presId="urn:microsoft.com/office/officeart/2018/2/layout/IconLabelList"/>
    <dgm:cxn modelId="{7638C63B-403E-43BE-AAF5-D6D5FC2FD05A}" type="presParOf" srcId="{83CCFD7E-0C2F-4717-86EE-84F393FE7A3A}" destId="{30784E0A-8DA0-4092-82EF-193432AD059F}" srcOrd="2" destOrd="0" presId="urn:microsoft.com/office/officeart/2018/2/layout/IconLabelList"/>
    <dgm:cxn modelId="{8B7B4D3C-189F-4549-A29E-118B92290002}" type="presParOf" srcId="{ACCB53E6-9E03-449A-88CF-E8C37B676AF7}" destId="{F1574E96-118B-4FB0-AA38-298E27617FCB}" srcOrd="3" destOrd="0" presId="urn:microsoft.com/office/officeart/2018/2/layout/IconLabelList"/>
    <dgm:cxn modelId="{8FB955DF-1D6D-4202-99AB-C90FFF3CC39E}" type="presParOf" srcId="{ACCB53E6-9E03-449A-88CF-E8C37B676AF7}" destId="{4547BB5C-143D-42B3-B28C-CD0860BE45CF}" srcOrd="4" destOrd="0" presId="urn:microsoft.com/office/officeart/2018/2/layout/IconLabelList"/>
    <dgm:cxn modelId="{4845419A-2BB6-4BFB-B37E-1B71FCBD1CFD}" type="presParOf" srcId="{4547BB5C-143D-42B3-B28C-CD0860BE45CF}" destId="{5C6C0306-A0D9-4BD6-8052-009D51288CCB}" srcOrd="0" destOrd="0" presId="urn:microsoft.com/office/officeart/2018/2/layout/IconLabelList"/>
    <dgm:cxn modelId="{EF6BE88D-CAD7-43E2-9892-CAF23CBABA10}" type="presParOf" srcId="{4547BB5C-143D-42B3-B28C-CD0860BE45CF}" destId="{16BD9822-C132-49DE-ADC6-A33D91728709}" srcOrd="1" destOrd="0" presId="urn:microsoft.com/office/officeart/2018/2/layout/IconLabelList"/>
    <dgm:cxn modelId="{1FF008CA-C88F-4F55-BFEA-262C4C3B3434}" type="presParOf" srcId="{4547BB5C-143D-42B3-B28C-CD0860BE45CF}" destId="{1EC12DB8-16FC-4CEA-9ED3-6E9EFAC9C6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5C90E3-09C3-487A-B0AA-A125FCA43A1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F02BFEB-674F-4D6D-BE02-3972E38A0E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a-DK"/>
            <a:t>In memory database</a:t>
          </a:r>
          <a:endParaRPr lang="en-US"/>
        </a:p>
      </dgm:t>
    </dgm:pt>
    <dgm:pt modelId="{D506B8D1-472B-4A1F-BDB5-9333A2FAD89D}" type="parTrans" cxnId="{5BC855E8-3075-46A4-BC77-2867F3F44840}">
      <dgm:prSet/>
      <dgm:spPr/>
      <dgm:t>
        <a:bodyPr/>
        <a:lstStyle/>
        <a:p>
          <a:endParaRPr lang="en-US"/>
        </a:p>
      </dgm:t>
    </dgm:pt>
    <dgm:pt modelId="{972F9EA5-902D-48B7-AEE0-C5179BBC54C0}" type="sibTrans" cxnId="{5BC855E8-3075-46A4-BC77-2867F3F44840}">
      <dgm:prSet/>
      <dgm:spPr/>
      <dgm:t>
        <a:bodyPr/>
        <a:lstStyle/>
        <a:p>
          <a:endParaRPr lang="en-US"/>
        </a:p>
      </dgm:t>
    </dgm:pt>
    <dgm:pt modelId="{3742D568-EF84-47FF-BA4C-8772F2B085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a-DK"/>
            <a:t>REST API</a:t>
          </a:r>
          <a:endParaRPr lang="en-US"/>
        </a:p>
      </dgm:t>
    </dgm:pt>
    <dgm:pt modelId="{65B14356-8FB9-4DE1-9EE5-51C26B92FA07}" type="parTrans" cxnId="{5793CABE-EE75-4C8A-A8C0-E9AF7228DE57}">
      <dgm:prSet/>
      <dgm:spPr/>
      <dgm:t>
        <a:bodyPr/>
        <a:lstStyle/>
        <a:p>
          <a:endParaRPr lang="en-US"/>
        </a:p>
      </dgm:t>
    </dgm:pt>
    <dgm:pt modelId="{C0CC3CE4-E979-49F2-A984-1F32A360338A}" type="sibTrans" cxnId="{5793CABE-EE75-4C8A-A8C0-E9AF7228DE57}">
      <dgm:prSet/>
      <dgm:spPr/>
      <dgm:t>
        <a:bodyPr/>
        <a:lstStyle/>
        <a:p>
          <a:endParaRPr lang="en-US"/>
        </a:p>
      </dgm:t>
    </dgm:pt>
    <dgm:pt modelId="{E2EBA1F4-5F52-4C67-845E-E5C97924DA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a-DK"/>
            <a:t>Transparensregler 8+3</a:t>
          </a:r>
          <a:endParaRPr lang="en-US"/>
        </a:p>
      </dgm:t>
    </dgm:pt>
    <dgm:pt modelId="{93E93F74-EFC3-45D1-A6DA-7FA29907D03F}" type="parTrans" cxnId="{6D5FD405-E11F-4C92-85D7-1B97BFA324D1}">
      <dgm:prSet/>
      <dgm:spPr/>
      <dgm:t>
        <a:bodyPr/>
        <a:lstStyle/>
        <a:p>
          <a:endParaRPr lang="en-US"/>
        </a:p>
      </dgm:t>
    </dgm:pt>
    <dgm:pt modelId="{A9CA7F31-6C5A-4D71-B51A-35D47482AB4B}" type="sibTrans" cxnId="{6D5FD405-E11F-4C92-85D7-1B97BFA324D1}">
      <dgm:prSet/>
      <dgm:spPr/>
      <dgm:t>
        <a:bodyPr/>
        <a:lstStyle/>
        <a:p>
          <a:endParaRPr lang="en-US"/>
        </a:p>
      </dgm:t>
    </dgm:pt>
    <dgm:pt modelId="{77C2008E-6A64-47BB-BA99-F6A64537CD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a-DK"/>
            <a:t>Deployment </a:t>
          </a:r>
          <a:endParaRPr lang="en-US"/>
        </a:p>
      </dgm:t>
    </dgm:pt>
    <dgm:pt modelId="{2DEF9330-038D-43F8-9C51-E910BA3F68AA}" type="parTrans" cxnId="{C9AA68C4-9202-477C-8B2F-2F368A8275C3}">
      <dgm:prSet/>
      <dgm:spPr/>
      <dgm:t>
        <a:bodyPr/>
        <a:lstStyle/>
        <a:p>
          <a:endParaRPr lang="en-US"/>
        </a:p>
      </dgm:t>
    </dgm:pt>
    <dgm:pt modelId="{40B55C8A-A18A-4CF9-B673-AEC4A2D294B7}" type="sibTrans" cxnId="{C9AA68C4-9202-477C-8B2F-2F368A8275C3}">
      <dgm:prSet/>
      <dgm:spPr/>
      <dgm:t>
        <a:bodyPr/>
        <a:lstStyle/>
        <a:p>
          <a:endParaRPr lang="en-US"/>
        </a:p>
      </dgm:t>
    </dgm:pt>
    <dgm:pt modelId="{2DC11F19-58B6-4208-A72A-761AD0726C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a-DK"/>
            <a:t>Ikke brugt: Ingress og YAML</a:t>
          </a:r>
          <a:endParaRPr lang="en-US"/>
        </a:p>
      </dgm:t>
    </dgm:pt>
    <dgm:pt modelId="{BFAC45A5-27C1-4CA5-A8EF-EF98E4307025}" type="parTrans" cxnId="{9C73311C-2B49-4E52-B877-13AFE1B1AE7C}">
      <dgm:prSet/>
      <dgm:spPr/>
      <dgm:t>
        <a:bodyPr/>
        <a:lstStyle/>
        <a:p>
          <a:endParaRPr lang="en-US"/>
        </a:p>
      </dgm:t>
    </dgm:pt>
    <dgm:pt modelId="{9F76401B-CD00-4062-9D30-D951F1A48278}" type="sibTrans" cxnId="{9C73311C-2B49-4E52-B877-13AFE1B1AE7C}">
      <dgm:prSet/>
      <dgm:spPr/>
      <dgm:t>
        <a:bodyPr/>
        <a:lstStyle/>
        <a:p>
          <a:endParaRPr lang="en-US"/>
        </a:p>
      </dgm:t>
    </dgm:pt>
    <dgm:pt modelId="{CC2B370C-4D00-4C9D-91C5-1992793B24C8}" type="pres">
      <dgm:prSet presAssocID="{055C90E3-09C3-487A-B0AA-A125FCA43A15}" presName="root" presStyleCnt="0">
        <dgm:presLayoutVars>
          <dgm:dir/>
          <dgm:resizeHandles val="exact"/>
        </dgm:presLayoutVars>
      </dgm:prSet>
      <dgm:spPr/>
    </dgm:pt>
    <dgm:pt modelId="{B0165397-73EB-4CD7-8F0F-88DF9EEAAEBF}" type="pres">
      <dgm:prSet presAssocID="{FF02BFEB-674F-4D6D-BE02-3972E38A0E91}" presName="compNode" presStyleCnt="0"/>
      <dgm:spPr/>
    </dgm:pt>
    <dgm:pt modelId="{7593909A-4D66-4673-89BF-3AA3D6099E91}" type="pres">
      <dgm:prSet presAssocID="{FF02BFEB-674F-4D6D-BE02-3972E38A0E91}" presName="iconBgRect" presStyleLbl="bgShp" presStyleIdx="0" presStyleCnt="5"/>
      <dgm:spPr/>
    </dgm:pt>
    <dgm:pt modelId="{0DE5D434-997D-4133-B16D-22383EA5A40D}" type="pres">
      <dgm:prSet presAssocID="{FF02BFEB-674F-4D6D-BE02-3972E38A0E9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70D5D0F-0720-4710-81C7-C71D48432EB7}" type="pres">
      <dgm:prSet presAssocID="{FF02BFEB-674F-4D6D-BE02-3972E38A0E91}" presName="spaceRect" presStyleCnt="0"/>
      <dgm:spPr/>
    </dgm:pt>
    <dgm:pt modelId="{54313F3D-D3B2-43D9-8187-C27FFB4FA104}" type="pres">
      <dgm:prSet presAssocID="{FF02BFEB-674F-4D6D-BE02-3972E38A0E91}" presName="textRect" presStyleLbl="revTx" presStyleIdx="0" presStyleCnt="5">
        <dgm:presLayoutVars>
          <dgm:chMax val="1"/>
          <dgm:chPref val="1"/>
        </dgm:presLayoutVars>
      </dgm:prSet>
      <dgm:spPr/>
    </dgm:pt>
    <dgm:pt modelId="{F1FF9382-8A39-45EC-91A9-01BEC556CCBC}" type="pres">
      <dgm:prSet presAssocID="{972F9EA5-902D-48B7-AEE0-C5179BBC54C0}" presName="sibTrans" presStyleCnt="0"/>
      <dgm:spPr/>
    </dgm:pt>
    <dgm:pt modelId="{0F32689F-CDB3-4D95-9C35-3FFE2830E16B}" type="pres">
      <dgm:prSet presAssocID="{3742D568-EF84-47FF-BA4C-8772F2B0852C}" presName="compNode" presStyleCnt="0"/>
      <dgm:spPr/>
    </dgm:pt>
    <dgm:pt modelId="{B5BC51EA-5A62-4CAE-8E84-B0CCEA68E23F}" type="pres">
      <dgm:prSet presAssocID="{3742D568-EF84-47FF-BA4C-8772F2B0852C}" presName="iconBgRect" presStyleLbl="bgShp" presStyleIdx="1" presStyleCnt="5"/>
      <dgm:spPr/>
    </dgm:pt>
    <dgm:pt modelId="{F252B3F9-ECD2-4D73-B233-251E651057AF}" type="pres">
      <dgm:prSet presAssocID="{3742D568-EF84-47FF-BA4C-8772F2B0852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E5AD93-60FA-4EF7-B25A-63F603F40A7D}" type="pres">
      <dgm:prSet presAssocID="{3742D568-EF84-47FF-BA4C-8772F2B0852C}" presName="spaceRect" presStyleCnt="0"/>
      <dgm:spPr/>
    </dgm:pt>
    <dgm:pt modelId="{FDA7DFD7-4A2D-464A-AA36-250BA6C13022}" type="pres">
      <dgm:prSet presAssocID="{3742D568-EF84-47FF-BA4C-8772F2B0852C}" presName="textRect" presStyleLbl="revTx" presStyleIdx="1" presStyleCnt="5">
        <dgm:presLayoutVars>
          <dgm:chMax val="1"/>
          <dgm:chPref val="1"/>
        </dgm:presLayoutVars>
      </dgm:prSet>
      <dgm:spPr/>
    </dgm:pt>
    <dgm:pt modelId="{D05BC9B7-F3D3-4AC7-8353-047C9554F6D7}" type="pres">
      <dgm:prSet presAssocID="{C0CC3CE4-E979-49F2-A984-1F32A360338A}" presName="sibTrans" presStyleCnt="0"/>
      <dgm:spPr/>
    </dgm:pt>
    <dgm:pt modelId="{00DB20E7-D635-4F23-9436-123FC77E4E32}" type="pres">
      <dgm:prSet presAssocID="{E2EBA1F4-5F52-4C67-845E-E5C97924DA6A}" presName="compNode" presStyleCnt="0"/>
      <dgm:spPr/>
    </dgm:pt>
    <dgm:pt modelId="{5C99CAAB-6FE7-4C08-B50E-75AEB4064E2F}" type="pres">
      <dgm:prSet presAssocID="{E2EBA1F4-5F52-4C67-845E-E5C97924DA6A}" presName="iconBgRect" presStyleLbl="bgShp" presStyleIdx="2" presStyleCnt="5"/>
      <dgm:spPr/>
    </dgm:pt>
    <dgm:pt modelId="{B0DD1D29-6B64-43E0-BA2B-BCBFD6EDD96E}" type="pres">
      <dgm:prSet presAssocID="{E2EBA1F4-5F52-4C67-845E-E5C97924DA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størrelsesglas"/>
        </a:ext>
      </dgm:extLst>
    </dgm:pt>
    <dgm:pt modelId="{92CEF28F-3CA6-4EE5-A166-DCD2AE020E70}" type="pres">
      <dgm:prSet presAssocID="{E2EBA1F4-5F52-4C67-845E-E5C97924DA6A}" presName="spaceRect" presStyleCnt="0"/>
      <dgm:spPr/>
    </dgm:pt>
    <dgm:pt modelId="{94C9242A-A39F-4846-B3A1-580C082F8A38}" type="pres">
      <dgm:prSet presAssocID="{E2EBA1F4-5F52-4C67-845E-E5C97924DA6A}" presName="textRect" presStyleLbl="revTx" presStyleIdx="2" presStyleCnt="5">
        <dgm:presLayoutVars>
          <dgm:chMax val="1"/>
          <dgm:chPref val="1"/>
        </dgm:presLayoutVars>
      </dgm:prSet>
      <dgm:spPr/>
    </dgm:pt>
    <dgm:pt modelId="{A1A7889A-4150-4F37-9852-ABED9EDC3052}" type="pres">
      <dgm:prSet presAssocID="{A9CA7F31-6C5A-4D71-B51A-35D47482AB4B}" presName="sibTrans" presStyleCnt="0"/>
      <dgm:spPr/>
    </dgm:pt>
    <dgm:pt modelId="{5F9A4330-2133-4DDE-BF04-F16932F74F05}" type="pres">
      <dgm:prSet presAssocID="{77C2008E-6A64-47BB-BA99-F6A64537CD0E}" presName="compNode" presStyleCnt="0"/>
      <dgm:spPr/>
    </dgm:pt>
    <dgm:pt modelId="{6AE59AAC-D273-4E41-AB6B-9262D8612D1F}" type="pres">
      <dgm:prSet presAssocID="{77C2008E-6A64-47BB-BA99-F6A64537CD0E}" presName="iconBgRect" presStyleLbl="bgShp" presStyleIdx="3" presStyleCnt="5"/>
      <dgm:spPr/>
    </dgm:pt>
    <dgm:pt modelId="{132FFD87-9439-4CAA-BD0C-F47263E2DE11}" type="pres">
      <dgm:prSet presAssocID="{77C2008E-6A64-47BB-BA99-F6A64537CD0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load"/>
        </a:ext>
      </dgm:extLst>
    </dgm:pt>
    <dgm:pt modelId="{DE1F397C-BB45-42BA-BEF5-8C6D9698E35F}" type="pres">
      <dgm:prSet presAssocID="{77C2008E-6A64-47BB-BA99-F6A64537CD0E}" presName="spaceRect" presStyleCnt="0"/>
      <dgm:spPr/>
    </dgm:pt>
    <dgm:pt modelId="{12129924-B1DF-4F52-9338-E4C2E81FD948}" type="pres">
      <dgm:prSet presAssocID="{77C2008E-6A64-47BB-BA99-F6A64537CD0E}" presName="textRect" presStyleLbl="revTx" presStyleIdx="3" presStyleCnt="5">
        <dgm:presLayoutVars>
          <dgm:chMax val="1"/>
          <dgm:chPref val="1"/>
        </dgm:presLayoutVars>
      </dgm:prSet>
      <dgm:spPr/>
    </dgm:pt>
    <dgm:pt modelId="{38AFDEF3-7A2E-4900-8200-BB0AD8A6D4C1}" type="pres">
      <dgm:prSet presAssocID="{40B55C8A-A18A-4CF9-B673-AEC4A2D294B7}" presName="sibTrans" presStyleCnt="0"/>
      <dgm:spPr/>
    </dgm:pt>
    <dgm:pt modelId="{84402A0D-F024-4B36-A2A8-DFF4C33E64EF}" type="pres">
      <dgm:prSet presAssocID="{2DC11F19-58B6-4208-A72A-761AD0726C5F}" presName="compNode" presStyleCnt="0"/>
      <dgm:spPr/>
    </dgm:pt>
    <dgm:pt modelId="{9C776FF2-49E2-463E-BEA3-985F4AA801C7}" type="pres">
      <dgm:prSet presAssocID="{2DC11F19-58B6-4208-A72A-761AD0726C5F}" presName="iconBgRect" presStyleLbl="bgShp" presStyleIdx="4" presStyleCnt="5"/>
      <dgm:spPr/>
    </dgm:pt>
    <dgm:pt modelId="{4A6A49B8-C6D9-46DE-A42B-FC940D3C5D4B}" type="pres">
      <dgm:prSet presAssocID="{2DC11F19-58B6-4208-A72A-761AD0726C5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9D4C2CDD-90A4-4D20-B497-0CF081B2106E}" type="pres">
      <dgm:prSet presAssocID="{2DC11F19-58B6-4208-A72A-761AD0726C5F}" presName="spaceRect" presStyleCnt="0"/>
      <dgm:spPr/>
    </dgm:pt>
    <dgm:pt modelId="{049252F9-CB60-487E-AA07-1E481FF88512}" type="pres">
      <dgm:prSet presAssocID="{2DC11F19-58B6-4208-A72A-761AD0726C5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D5FD405-E11F-4C92-85D7-1B97BFA324D1}" srcId="{055C90E3-09C3-487A-B0AA-A125FCA43A15}" destId="{E2EBA1F4-5F52-4C67-845E-E5C97924DA6A}" srcOrd="2" destOrd="0" parTransId="{93E93F74-EFC3-45D1-A6DA-7FA29907D03F}" sibTransId="{A9CA7F31-6C5A-4D71-B51A-35D47482AB4B}"/>
    <dgm:cxn modelId="{9CD9CD06-6F38-40E2-8F98-CF7B2B1B733D}" type="presOf" srcId="{E2EBA1F4-5F52-4C67-845E-E5C97924DA6A}" destId="{94C9242A-A39F-4846-B3A1-580C082F8A38}" srcOrd="0" destOrd="0" presId="urn:microsoft.com/office/officeart/2018/5/layout/IconCircleLabelList"/>
    <dgm:cxn modelId="{9C73311C-2B49-4E52-B877-13AFE1B1AE7C}" srcId="{055C90E3-09C3-487A-B0AA-A125FCA43A15}" destId="{2DC11F19-58B6-4208-A72A-761AD0726C5F}" srcOrd="4" destOrd="0" parTransId="{BFAC45A5-27C1-4CA5-A8EF-EF98E4307025}" sibTransId="{9F76401B-CD00-4062-9D30-D951F1A48278}"/>
    <dgm:cxn modelId="{FD835C2B-86C6-4D8E-B1B0-17ADFBB15EE2}" type="presOf" srcId="{055C90E3-09C3-487A-B0AA-A125FCA43A15}" destId="{CC2B370C-4D00-4C9D-91C5-1992793B24C8}" srcOrd="0" destOrd="0" presId="urn:microsoft.com/office/officeart/2018/5/layout/IconCircleLabelList"/>
    <dgm:cxn modelId="{2FB97C2F-2854-4FE2-B47C-1B1DE821EE1B}" type="presOf" srcId="{3742D568-EF84-47FF-BA4C-8772F2B0852C}" destId="{FDA7DFD7-4A2D-464A-AA36-250BA6C13022}" srcOrd="0" destOrd="0" presId="urn:microsoft.com/office/officeart/2018/5/layout/IconCircleLabelList"/>
    <dgm:cxn modelId="{F81D2646-067C-4685-BF95-BB5243CC3ACA}" type="presOf" srcId="{FF02BFEB-674F-4D6D-BE02-3972E38A0E91}" destId="{54313F3D-D3B2-43D9-8187-C27FFB4FA104}" srcOrd="0" destOrd="0" presId="urn:microsoft.com/office/officeart/2018/5/layout/IconCircleLabelList"/>
    <dgm:cxn modelId="{D9A7F480-CB5C-480C-9180-19CEF00546D0}" type="presOf" srcId="{2DC11F19-58B6-4208-A72A-761AD0726C5F}" destId="{049252F9-CB60-487E-AA07-1E481FF88512}" srcOrd="0" destOrd="0" presId="urn:microsoft.com/office/officeart/2018/5/layout/IconCircleLabelList"/>
    <dgm:cxn modelId="{5793CABE-EE75-4C8A-A8C0-E9AF7228DE57}" srcId="{055C90E3-09C3-487A-B0AA-A125FCA43A15}" destId="{3742D568-EF84-47FF-BA4C-8772F2B0852C}" srcOrd="1" destOrd="0" parTransId="{65B14356-8FB9-4DE1-9EE5-51C26B92FA07}" sibTransId="{C0CC3CE4-E979-49F2-A984-1F32A360338A}"/>
    <dgm:cxn modelId="{C9AA68C4-9202-477C-8B2F-2F368A8275C3}" srcId="{055C90E3-09C3-487A-B0AA-A125FCA43A15}" destId="{77C2008E-6A64-47BB-BA99-F6A64537CD0E}" srcOrd="3" destOrd="0" parTransId="{2DEF9330-038D-43F8-9C51-E910BA3F68AA}" sibTransId="{40B55C8A-A18A-4CF9-B673-AEC4A2D294B7}"/>
    <dgm:cxn modelId="{5BC855E8-3075-46A4-BC77-2867F3F44840}" srcId="{055C90E3-09C3-487A-B0AA-A125FCA43A15}" destId="{FF02BFEB-674F-4D6D-BE02-3972E38A0E91}" srcOrd="0" destOrd="0" parTransId="{D506B8D1-472B-4A1F-BDB5-9333A2FAD89D}" sibTransId="{972F9EA5-902D-48B7-AEE0-C5179BBC54C0}"/>
    <dgm:cxn modelId="{77CB03FA-8DB9-42AD-B49B-D2F81C5B419C}" type="presOf" srcId="{77C2008E-6A64-47BB-BA99-F6A64537CD0E}" destId="{12129924-B1DF-4F52-9338-E4C2E81FD948}" srcOrd="0" destOrd="0" presId="urn:microsoft.com/office/officeart/2018/5/layout/IconCircleLabelList"/>
    <dgm:cxn modelId="{F3878F53-7AF1-4B1F-964E-753B2527FA44}" type="presParOf" srcId="{CC2B370C-4D00-4C9D-91C5-1992793B24C8}" destId="{B0165397-73EB-4CD7-8F0F-88DF9EEAAEBF}" srcOrd="0" destOrd="0" presId="urn:microsoft.com/office/officeart/2018/5/layout/IconCircleLabelList"/>
    <dgm:cxn modelId="{F7C0FE27-8DC9-4EC4-A4A1-D508E0F12E62}" type="presParOf" srcId="{B0165397-73EB-4CD7-8F0F-88DF9EEAAEBF}" destId="{7593909A-4D66-4673-89BF-3AA3D6099E91}" srcOrd="0" destOrd="0" presId="urn:microsoft.com/office/officeart/2018/5/layout/IconCircleLabelList"/>
    <dgm:cxn modelId="{E367D3B1-DD34-4310-9885-0A128CF1EB90}" type="presParOf" srcId="{B0165397-73EB-4CD7-8F0F-88DF9EEAAEBF}" destId="{0DE5D434-997D-4133-B16D-22383EA5A40D}" srcOrd="1" destOrd="0" presId="urn:microsoft.com/office/officeart/2018/5/layout/IconCircleLabelList"/>
    <dgm:cxn modelId="{04B8E825-B92D-48EC-B259-1F6B99499BA7}" type="presParOf" srcId="{B0165397-73EB-4CD7-8F0F-88DF9EEAAEBF}" destId="{F70D5D0F-0720-4710-81C7-C71D48432EB7}" srcOrd="2" destOrd="0" presId="urn:microsoft.com/office/officeart/2018/5/layout/IconCircleLabelList"/>
    <dgm:cxn modelId="{1BE9AFD1-32B1-4ACF-BB2C-1CD89DE40491}" type="presParOf" srcId="{B0165397-73EB-4CD7-8F0F-88DF9EEAAEBF}" destId="{54313F3D-D3B2-43D9-8187-C27FFB4FA104}" srcOrd="3" destOrd="0" presId="urn:microsoft.com/office/officeart/2018/5/layout/IconCircleLabelList"/>
    <dgm:cxn modelId="{FB47BE52-6430-4BE1-B9DA-7A7FDC344D18}" type="presParOf" srcId="{CC2B370C-4D00-4C9D-91C5-1992793B24C8}" destId="{F1FF9382-8A39-45EC-91A9-01BEC556CCBC}" srcOrd="1" destOrd="0" presId="urn:microsoft.com/office/officeart/2018/5/layout/IconCircleLabelList"/>
    <dgm:cxn modelId="{BFB80A3D-AD3A-40E4-88AA-96DFF169F63E}" type="presParOf" srcId="{CC2B370C-4D00-4C9D-91C5-1992793B24C8}" destId="{0F32689F-CDB3-4D95-9C35-3FFE2830E16B}" srcOrd="2" destOrd="0" presId="urn:microsoft.com/office/officeart/2018/5/layout/IconCircleLabelList"/>
    <dgm:cxn modelId="{EF2E94CF-4C97-4006-891D-4EABC6D1FF2A}" type="presParOf" srcId="{0F32689F-CDB3-4D95-9C35-3FFE2830E16B}" destId="{B5BC51EA-5A62-4CAE-8E84-B0CCEA68E23F}" srcOrd="0" destOrd="0" presId="urn:microsoft.com/office/officeart/2018/5/layout/IconCircleLabelList"/>
    <dgm:cxn modelId="{26154A82-813B-4E21-BAF4-48F5E30E924C}" type="presParOf" srcId="{0F32689F-CDB3-4D95-9C35-3FFE2830E16B}" destId="{F252B3F9-ECD2-4D73-B233-251E651057AF}" srcOrd="1" destOrd="0" presId="urn:microsoft.com/office/officeart/2018/5/layout/IconCircleLabelList"/>
    <dgm:cxn modelId="{6C624710-BDE7-41B9-9526-11501079D3BF}" type="presParOf" srcId="{0F32689F-CDB3-4D95-9C35-3FFE2830E16B}" destId="{DBE5AD93-60FA-4EF7-B25A-63F603F40A7D}" srcOrd="2" destOrd="0" presId="urn:microsoft.com/office/officeart/2018/5/layout/IconCircleLabelList"/>
    <dgm:cxn modelId="{1A2FA898-9FEA-4FF9-810B-9E87B927A660}" type="presParOf" srcId="{0F32689F-CDB3-4D95-9C35-3FFE2830E16B}" destId="{FDA7DFD7-4A2D-464A-AA36-250BA6C13022}" srcOrd="3" destOrd="0" presId="urn:microsoft.com/office/officeart/2018/5/layout/IconCircleLabelList"/>
    <dgm:cxn modelId="{68F8210D-B642-4887-8C4C-11A408723C76}" type="presParOf" srcId="{CC2B370C-4D00-4C9D-91C5-1992793B24C8}" destId="{D05BC9B7-F3D3-4AC7-8353-047C9554F6D7}" srcOrd="3" destOrd="0" presId="urn:microsoft.com/office/officeart/2018/5/layout/IconCircleLabelList"/>
    <dgm:cxn modelId="{A825833A-329F-4045-A3C3-767AA28F8A18}" type="presParOf" srcId="{CC2B370C-4D00-4C9D-91C5-1992793B24C8}" destId="{00DB20E7-D635-4F23-9436-123FC77E4E32}" srcOrd="4" destOrd="0" presId="urn:microsoft.com/office/officeart/2018/5/layout/IconCircleLabelList"/>
    <dgm:cxn modelId="{4D8AF2FF-DEAC-4E47-9C3F-2FF9AD1992CA}" type="presParOf" srcId="{00DB20E7-D635-4F23-9436-123FC77E4E32}" destId="{5C99CAAB-6FE7-4C08-B50E-75AEB4064E2F}" srcOrd="0" destOrd="0" presId="urn:microsoft.com/office/officeart/2018/5/layout/IconCircleLabelList"/>
    <dgm:cxn modelId="{872C5A3D-AEA4-4B1E-A623-794FD4313223}" type="presParOf" srcId="{00DB20E7-D635-4F23-9436-123FC77E4E32}" destId="{B0DD1D29-6B64-43E0-BA2B-BCBFD6EDD96E}" srcOrd="1" destOrd="0" presId="urn:microsoft.com/office/officeart/2018/5/layout/IconCircleLabelList"/>
    <dgm:cxn modelId="{BC59250F-5062-4E0E-9361-3F04B193517D}" type="presParOf" srcId="{00DB20E7-D635-4F23-9436-123FC77E4E32}" destId="{92CEF28F-3CA6-4EE5-A166-DCD2AE020E70}" srcOrd="2" destOrd="0" presId="urn:microsoft.com/office/officeart/2018/5/layout/IconCircleLabelList"/>
    <dgm:cxn modelId="{7CCA4B13-1183-4960-8092-70B0A61420D3}" type="presParOf" srcId="{00DB20E7-D635-4F23-9436-123FC77E4E32}" destId="{94C9242A-A39F-4846-B3A1-580C082F8A38}" srcOrd="3" destOrd="0" presId="urn:microsoft.com/office/officeart/2018/5/layout/IconCircleLabelList"/>
    <dgm:cxn modelId="{80ED3CF6-8274-4690-BF58-15C6653648C5}" type="presParOf" srcId="{CC2B370C-4D00-4C9D-91C5-1992793B24C8}" destId="{A1A7889A-4150-4F37-9852-ABED9EDC3052}" srcOrd="5" destOrd="0" presId="urn:microsoft.com/office/officeart/2018/5/layout/IconCircleLabelList"/>
    <dgm:cxn modelId="{D7BC141C-5C5A-4B86-9D6E-579E8CA482A1}" type="presParOf" srcId="{CC2B370C-4D00-4C9D-91C5-1992793B24C8}" destId="{5F9A4330-2133-4DDE-BF04-F16932F74F05}" srcOrd="6" destOrd="0" presId="urn:microsoft.com/office/officeart/2018/5/layout/IconCircleLabelList"/>
    <dgm:cxn modelId="{FD62BBA5-1261-48D2-85CB-2C8B23229BF9}" type="presParOf" srcId="{5F9A4330-2133-4DDE-BF04-F16932F74F05}" destId="{6AE59AAC-D273-4E41-AB6B-9262D8612D1F}" srcOrd="0" destOrd="0" presId="urn:microsoft.com/office/officeart/2018/5/layout/IconCircleLabelList"/>
    <dgm:cxn modelId="{4924931C-D1AF-4210-8D16-10FC01555A2E}" type="presParOf" srcId="{5F9A4330-2133-4DDE-BF04-F16932F74F05}" destId="{132FFD87-9439-4CAA-BD0C-F47263E2DE11}" srcOrd="1" destOrd="0" presId="urn:microsoft.com/office/officeart/2018/5/layout/IconCircleLabelList"/>
    <dgm:cxn modelId="{B260BA09-E765-49F1-A33D-1EC576AFF428}" type="presParOf" srcId="{5F9A4330-2133-4DDE-BF04-F16932F74F05}" destId="{DE1F397C-BB45-42BA-BEF5-8C6D9698E35F}" srcOrd="2" destOrd="0" presId="urn:microsoft.com/office/officeart/2018/5/layout/IconCircleLabelList"/>
    <dgm:cxn modelId="{A823CA8F-EE00-4649-B661-A9083FDB9E9C}" type="presParOf" srcId="{5F9A4330-2133-4DDE-BF04-F16932F74F05}" destId="{12129924-B1DF-4F52-9338-E4C2E81FD948}" srcOrd="3" destOrd="0" presId="urn:microsoft.com/office/officeart/2018/5/layout/IconCircleLabelList"/>
    <dgm:cxn modelId="{4FC86F60-D6B7-46BE-9BCD-05C0F28AA175}" type="presParOf" srcId="{CC2B370C-4D00-4C9D-91C5-1992793B24C8}" destId="{38AFDEF3-7A2E-4900-8200-BB0AD8A6D4C1}" srcOrd="7" destOrd="0" presId="urn:microsoft.com/office/officeart/2018/5/layout/IconCircleLabelList"/>
    <dgm:cxn modelId="{46D2991C-36B5-46B1-A664-03B034A95D46}" type="presParOf" srcId="{CC2B370C-4D00-4C9D-91C5-1992793B24C8}" destId="{84402A0D-F024-4B36-A2A8-DFF4C33E64EF}" srcOrd="8" destOrd="0" presId="urn:microsoft.com/office/officeart/2018/5/layout/IconCircleLabelList"/>
    <dgm:cxn modelId="{374CFDE5-F302-40C2-8C9A-AAE02639D6FF}" type="presParOf" srcId="{84402A0D-F024-4B36-A2A8-DFF4C33E64EF}" destId="{9C776FF2-49E2-463E-BEA3-985F4AA801C7}" srcOrd="0" destOrd="0" presId="urn:microsoft.com/office/officeart/2018/5/layout/IconCircleLabelList"/>
    <dgm:cxn modelId="{5A1B5309-2CAE-446B-B404-573CB194F6C7}" type="presParOf" srcId="{84402A0D-F024-4B36-A2A8-DFF4C33E64EF}" destId="{4A6A49B8-C6D9-46DE-A42B-FC940D3C5D4B}" srcOrd="1" destOrd="0" presId="urn:microsoft.com/office/officeart/2018/5/layout/IconCircleLabelList"/>
    <dgm:cxn modelId="{026739CC-2376-4784-AC86-B44DAC196B74}" type="presParOf" srcId="{84402A0D-F024-4B36-A2A8-DFF4C33E64EF}" destId="{9D4C2CDD-90A4-4D20-B497-0CF081B2106E}" srcOrd="2" destOrd="0" presId="urn:microsoft.com/office/officeart/2018/5/layout/IconCircleLabelList"/>
    <dgm:cxn modelId="{0E44C24C-A8AD-4B03-8AE0-81D412F16625}" type="presParOf" srcId="{84402A0D-F024-4B36-A2A8-DFF4C33E64EF}" destId="{049252F9-CB60-487E-AA07-1E481FF885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6F5FD0-F08E-4F05-A251-99DF01F9A48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E2377D0-A095-412C-876E-C0D05AF154D2}">
      <dgm:prSet/>
      <dgm:spPr/>
      <dgm:t>
        <a:bodyPr/>
        <a:lstStyle/>
        <a:p>
          <a:pPr>
            <a:defRPr cap="all"/>
          </a:pPr>
          <a:r>
            <a:rPr lang="da-DK"/>
            <a:t>GKE F19ITONK cluster</a:t>
          </a:r>
          <a:endParaRPr lang="en-US"/>
        </a:p>
      </dgm:t>
    </dgm:pt>
    <dgm:pt modelId="{0CA51B6E-6B82-4229-9EBA-AFD54D5FD9A5}" type="parTrans" cxnId="{34C095CB-473C-495E-8FEE-F6EB1F08227E}">
      <dgm:prSet/>
      <dgm:spPr/>
      <dgm:t>
        <a:bodyPr/>
        <a:lstStyle/>
        <a:p>
          <a:endParaRPr lang="en-US"/>
        </a:p>
      </dgm:t>
    </dgm:pt>
    <dgm:pt modelId="{A7FD0210-98B0-4576-AB5A-7174E033D6EA}" type="sibTrans" cxnId="{34C095CB-473C-495E-8FEE-F6EB1F08227E}">
      <dgm:prSet/>
      <dgm:spPr/>
      <dgm:t>
        <a:bodyPr/>
        <a:lstStyle/>
        <a:p>
          <a:endParaRPr lang="en-US"/>
        </a:p>
      </dgm:t>
    </dgm:pt>
    <dgm:pt modelId="{10483FA1-D5CC-4D7D-9751-DCD5D9DFF8DA}">
      <dgm:prSet/>
      <dgm:spPr/>
      <dgm:t>
        <a:bodyPr/>
        <a:lstStyle/>
        <a:p>
          <a:pPr>
            <a:defRPr cap="all"/>
          </a:pPr>
          <a:r>
            <a:rPr lang="da-DK" dirty="0"/>
            <a:t>Docker images (Docker </a:t>
          </a:r>
          <a:r>
            <a:rPr lang="da-DK" dirty="0" err="1"/>
            <a:t>build</a:t>
          </a:r>
          <a:r>
            <a:rPr lang="da-DK" dirty="0"/>
            <a:t>)</a:t>
          </a:r>
          <a:endParaRPr lang="en-US" dirty="0"/>
        </a:p>
      </dgm:t>
    </dgm:pt>
    <dgm:pt modelId="{D19A1844-2DFE-4A7A-914D-7F659C23CE98}" type="parTrans" cxnId="{A0017D8B-45A7-423F-A427-A4C0164AD456}">
      <dgm:prSet/>
      <dgm:spPr/>
      <dgm:t>
        <a:bodyPr/>
        <a:lstStyle/>
        <a:p>
          <a:endParaRPr lang="en-US"/>
        </a:p>
      </dgm:t>
    </dgm:pt>
    <dgm:pt modelId="{603A7F91-7355-4FFC-BCB3-56AD4B173985}" type="sibTrans" cxnId="{A0017D8B-45A7-423F-A427-A4C0164AD456}">
      <dgm:prSet/>
      <dgm:spPr/>
      <dgm:t>
        <a:bodyPr/>
        <a:lstStyle/>
        <a:p>
          <a:endParaRPr lang="en-US"/>
        </a:p>
      </dgm:t>
    </dgm:pt>
    <dgm:pt modelId="{270E2D19-39FA-47A2-BAB5-E50F8800B776}">
      <dgm:prSet/>
      <dgm:spPr/>
      <dgm:t>
        <a:bodyPr/>
        <a:lstStyle/>
        <a:p>
          <a:pPr>
            <a:defRPr cap="all"/>
          </a:pPr>
          <a:r>
            <a:rPr lang="da-DK"/>
            <a:t>kubectl kommandoer i PowerShell</a:t>
          </a:r>
          <a:endParaRPr lang="en-US"/>
        </a:p>
      </dgm:t>
    </dgm:pt>
    <dgm:pt modelId="{009EA508-F87A-4482-B213-9757E8B7CCB3}" type="parTrans" cxnId="{E31ADC5E-D738-4107-A650-F8D41481FE33}">
      <dgm:prSet/>
      <dgm:spPr/>
      <dgm:t>
        <a:bodyPr/>
        <a:lstStyle/>
        <a:p>
          <a:endParaRPr lang="en-US"/>
        </a:p>
      </dgm:t>
    </dgm:pt>
    <dgm:pt modelId="{A337FB0B-F773-47E0-9F1D-66CECD3A5854}" type="sibTrans" cxnId="{E31ADC5E-D738-4107-A650-F8D41481FE33}">
      <dgm:prSet/>
      <dgm:spPr/>
      <dgm:t>
        <a:bodyPr/>
        <a:lstStyle/>
        <a:p>
          <a:endParaRPr lang="en-US"/>
        </a:p>
      </dgm:t>
    </dgm:pt>
    <dgm:pt modelId="{CF3CF079-2C97-4981-8302-31C174BE4682}" type="pres">
      <dgm:prSet presAssocID="{9D6F5FD0-F08E-4F05-A251-99DF01F9A48A}" presName="root" presStyleCnt="0">
        <dgm:presLayoutVars>
          <dgm:dir/>
          <dgm:resizeHandles val="exact"/>
        </dgm:presLayoutVars>
      </dgm:prSet>
      <dgm:spPr/>
    </dgm:pt>
    <dgm:pt modelId="{8EC9C2F0-AD5E-49D6-B799-3E1AE0939387}" type="pres">
      <dgm:prSet presAssocID="{FE2377D0-A095-412C-876E-C0D05AF154D2}" presName="compNode" presStyleCnt="0"/>
      <dgm:spPr/>
    </dgm:pt>
    <dgm:pt modelId="{7A483710-6317-471C-933A-036DF84EFF4A}" type="pres">
      <dgm:prSet presAssocID="{FE2377D0-A095-412C-876E-C0D05AF154D2}" presName="iconBgRect" presStyleLbl="bgShp" presStyleIdx="0" presStyleCnt="3"/>
      <dgm:spPr/>
    </dgm:pt>
    <dgm:pt modelId="{BA4B4FD2-2D7F-46EC-97D0-C32732C9EE5D}" type="pres">
      <dgm:prSet presAssocID="{FE2377D0-A095-412C-876E-C0D05AF154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0BAFFF67-DE36-484F-ACDF-081D45C36597}" type="pres">
      <dgm:prSet presAssocID="{FE2377D0-A095-412C-876E-C0D05AF154D2}" presName="spaceRect" presStyleCnt="0"/>
      <dgm:spPr/>
    </dgm:pt>
    <dgm:pt modelId="{B0C35B42-7A93-4E7C-9A9D-C0C21A8D1593}" type="pres">
      <dgm:prSet presAssocID="{FE2377D0-A095-412C-876E-C0D05AF154D2}" presName="textRect" presStyleLbl="revTx" presStyleIdx="0" presStyleCnt="3">
        <dgm:presLayoutVars>
          <dgm:chMax val="1"/>
          <dgm:chPref val="1"/>
        </dgm:presLayoutVars>
      </dgm:prSet>
      <dgm:spPr/>
    </dgm:pt>
    <dgm:pt modelId="{A7CEB296-3B07-4C58-8B77-497653C27863}" type="pres">
      <dgm:prSet presAssocID="{A7FD0210-98B0-4576-AB5A-7174E033D6EA}" presName="sibTrans" presStyleCnt="0"/>
      <dgm:spPr/>
    </dgm:pt>
    <dgm:pt modelId="{AFAD8DEA-A7D4-44E9-A548-DD2B0ECE9C8E}" type="pres">
      <dgm:prSet presAssocID="{10483FA1-D5CC-4D7D-9751-DCD5D9DFF8DA}" presName="compNode" presStyleCnt="0"/>
      <dgm:spPr/>
    </dgm:pt>
    <dgm:pt modelId="{A6305E01-BC05-4B4A-AF2D-1FF228ABBF65}" type="pres">
      <dgm:prSet presAssocID="{10483FA1-D5CC-4D7D-9751-DCD5D9DFF8DA}" presName="iconBgRect" presStyleLbl="bgShp" presStyleIdx="1" presStyleCnt="3"/>
      <dgm:spPr/>
    </dgm:pt>
    <dgm:pt modelId="{A393BA4E-1E9B-488C-A7A4-7D96B3FA794C}" type="pres">
      <dgm:prSet presAssocID="{10483FA1-D5CC-4D7D-9751-DCD5D9DFF8DA}" presName="iconRect" presStyleLbl="node1" presStyleIdx="1" presStyleCnt="3" custLinFactNeighborX="-2891" custLinFactNeighborY="77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B026286C-FC00-47BA-BA45-D9EBC4056FD4}" type="pres">
      <dgm:prSet presAssocID="{10483FA1-D5CC-4D7D-9751-DCD5D9DFF8DA}" presName="spaceRect" presStyleCnt="0"/>
      <dgm:spPr/>
    </dgm:pt>
    <dgm:pt modelId="{2FD1D8B0-8EA6-456C-BC34-F4F34D6F3591}" type="pres">
      <dgm:prSet presAssocID="{10483FA1-D5CC-4D7D-9751-DCD5D9DFF8DA}" presName="textRect" presStyleLbl="revTx" presStyleIdx="1" presStyleCnt="3">
        <dgm:presLayoutVars>
          <dgm:chMax val="1"/>
          <dgm:chPref val="1"/>
        </dgm:presLayoutVars>
      </dgm:prSet>
      <dgm:spPr/>
    </dgm:pt>
    <dgm:pt modelId="{2BC3A257-5488-435C-903B-6BBEC4BA34E2}" type="pres">
      <dgm:prSet presAssocID="{603A7F91-7355-4FFC-BCB3-56AD4B173985}" presName="sibTrans" presStyleCnt="0"/>
      <dgm:spPr/>
    </dgm:pt>
    <dgm:pt modelId="{C02A560D-2C21-4863-B978-A4A04BF32375}" type="pres">
      <dgm:prSet presAssocID="{270E2D19-39FA-47A2-BAB5-E50F8800B776}" presName="compNode" presStyleCnt="0"/>
      <dgm:spPr/>
    </dgm:pt>
    <dgm:pt modelId="{CFB457DA-CDE8-4E95-B0A5-4E143549352C}" type="pres">
      <dgm:prSet presAssocID="{270E2D19-39FA-47A2-BAB5-E50F8800B776}" presName="iconBgRect" presStyleLbl="bgShp" presStyleIdx="2" presStyleCnt="3"/>
      <dgm:spPr/>
    </dgm:pt>
    <dgm:pt modelId="{B44A73CA-AC0A-4AEE-817B-938D1E929188}" type="pres">
      <dgm:prSet presAssocID="{270E2D19-39FA-47A2-BAB5-E50F8800B7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ube"/>
        </a:ext>
      </dgm:extLst>
    </dgm:pt>
    <dgm:pt modelId="{55AD27FF-758B-40C0-8409-EF1ADAA39475}" type="pres">
      <dgm:prSet presAssocID="{270E2D19-39FA-47A2-BAB5-E50F8800B776}" presName="spaceRect" presStyleCnt="0"/>
      <dgm:spPr/>
    </dgm:pt>
    <dgm:pt modelId="{24C2E59C-98E9-44B4-B2CA-9647DB167BDA}" type="pres">
      <dgm:prSet presAssocID="{270E2D19-39FA-47A2-BAB5-E50F8800B7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E075507-F097-4FF4-8CAF-227FC0BFDFB9}" type="presOf" srcId="{270E2D19-39FA-47A2-BAB5-E50F8800B776}" destId="{24C2E59C-98E9-44B4-B2CA-9647DB167BDA}" srcOrd="0" destOrd="0" presId="urn:microsoft.com/office/officeart/2018/5/layout/IconCircleLabelList"/>
    <dgm:cxn modelId="{6AC5D11B-59F8-4C05-870D-93EED2EA0B5A}" type="presOf" srcId="{FE2377D0-A095-412C-876E-C0D05AF154D2}" destId="{B0C35B42-7A93-4E7C-9A9D-C0C21A8D1593}" srcOrd="0" destOrd="0" presId="urn:microsoft.com/office/officeart/2018/5/layout/IconCircleLabelList"/>
    <dgm:cxn modelId="{E31ADC5E-D738-4107-A650-F8D41481FE33}" srcId="{9D6F5FD0-F08E-4F05-A251-99DF01F9A48A}" destId="{270E2D19-39FA-47A2-BAB5-E50F8800B776}" srcOrd="2" destOrd="0" parTransId="{009EA508-F87A-4482-B213-9757E8B7CCB3}" sibTransId="{A337FB0B-F773-47E0-9F1D-66CECD3A5854}"/>
    <dgm:cxn modelId="{7C4D128A-5085-43A9-87E1-4FCF5C6F458F}" type="presOf" srcId="{9D6F5FD0-F08E-4F05-A251-99DF01F9A48A}" destId="{CF3CF079-2C97-4981-8302-31C174BE4682}" srcOrd="0" destOrd="0" presId="urn:microsoft.com/office/officeart/2018/5/layout/IconCircleLabelList"/>
    <dgm:cxn modelId="{A0017D8B-45A7-423F-A427-A4C0164AD456}" srcId="{9D6F5FD0-F08E-4F05-A251-99DF01F9A48A}" destId="{10483FA1-D5CC-4D7D-9751-DCD5D9DFF8DA}" srcOrd="1" destOrd="0" parTransId="{D19A1844-2DFE-4A7A-914D-7F659C23CE98}" sibTransId="{603A7F91-7355-4FFC-BCB3-56AD4B173985}"/>
    <dgm:cxn modelId="{34C095CB-473C-495E-8FEE-F6EB1F08227E}" srcId="{9D6F5FD0-F08E-4F05-A251-99DF01F9A48A}" destId="{FE2377D0-A095-412C-876E-C0D05AF154D2}" srcOrd="0" destOrd="0" parTransId="{0CA51B6E-6B82-4229-9EBA-AFD54D5FD9A5}" sibTransId="{A7FD0210-98B0-4576-AB5A-7174E033D6EA}"/>
    <dgm:cxn modelId="{A58B03FC-2FCC-413C-AE36-3E060BB629F8}" type="presOf" srcId="{10483FA1-D5CC-4D7D-9751-DCD5D9DFF8DA}" destId="{2FD1D8B0-8EA6-456C-BC34-F4F34D6F3591}" srcOrd="0" destOrd="0" presId="urn:microsoft.com/office/officeart/2018/5/layout/IconCircleLabelList"/>
    <dgm:cxn modelId="{B9509961-AEFF-4CB8-897A-FE21D0C28614}" type="presParOf" srcId="{CF3CF079-2C97-4981-8302-31C174BE4682}" destId="{8EC9C2F0-AD5E-49D6-B799-3E1AE0939387}" srcOrd="0" destOrd="0" presId="urn:microsoft.com/office/officeart/2018/5/layout/IconCircleLabelList"/>
    <dgm:cxn modelId="{FBD29E2D-165E-48F7-ABD3-7546EC3098DB}" type="presParOf" srcId="{8EC9C2F0-AD5E-49D6-B799-3E1AE0939387}" destId="{7A483710-6317-471C-933A-036DF84EFF4A}" srcOrd="0" destOrd="0" presId="urn:microsoft.com/office/officeart/2018/5/layout/IconCircleLabelList"/>
    <dgm:cxn modelId="{896C2EAD-270F-4500-B256-06CA9DA311C2}" type="presParOf" srcId="{8EC9C2F0-AD5E-49D6-B799-3E1AE0939387}" destId="{BA4B4FD2-2D7F-46EC-97D0-C32732C9EE5D}" srcOrd="1" destOrd="0" presId="urn:microsoft.com/office/officeart/2018/5/layout/IconCircleLabelList"/>
    <dgm:cxn modelId="{D665F5CD-38A4-4C26-9A19-A7511681B773}" type="presParOf" srcId="{8EC9C2F0-AD5E-49D6-B799-3E1AE0939387}" destId="{0BAFFF67-DE36-484F-ACDF-081D45C36597}" srcOrd="2" destOrd="0" presId="urn:microsoft.com/office/officeart/2018/5/layout/IconCircleLabelList"/>
    <dgm:cxn modelId="{DD3C8FB1-CE36-4E84-AB7D-4EF1B2C176E0}" type="presParOf" srcId="{8EC9C2F0-AD5E-49D6-B799-3E1AE0939387}" destId="{B0C35B42-7A93-4E7C-9A9D-C0C21A8D1593}" srcOrd="3" destOrd="0" presId="urn:microsoft.com/office/officeart/2018/5/layout/IconCircleLabelList"/>
    <dgm:cxn modelId="{6290270E-736B-4B3F-A592-E7FC0967CC5A}" type="presParOf" srcId="{CF3CF079-2C97-4981-8302-31C174BE4682}" destId="{A7CEB296-3B07-4C58-8B77-497653C27863}" srcOrd="1" destOrd="0" presId="urn:microsoft.com/office/officeart/2018/5/layout/IconCircleLabelList"/>
    <dgm:cxn modelId="{A48C5516-0D5C-4B9D-BAAA-10E1F57F2655}" type="presParOf" srcId="{CF3CF079-2C97-4981-8302-31C174BE4682}" destId="{AFAD8DEA-A7D4-44E9-A548-DD2B0ECE9C8E}" srcOrd="2" destOrd="0" presId="urn:microsoft.com/office/officeart/2018/5/layout/IconCircleLabelList"/>
    <dgm:cxn modelId="{94CFD95C-DA1E-40A6-9B79-4C5E1A12B3CE}" type="presParOf" srcId="{AFAD8DEA-A7D4-44E9-A548-DD2B0ECE9C8E}" destId="{A6305E01-BC05-4B4A-AF2D-1FF228ABBF65}" srcOrd="0" destOrd="0" presId="urn:microsoft.com/office/officeart/2018/5/layout/IconCircleLabelList"/>
    <dgm:cxn modelId="{D2CE7FE2-535B-4B3A-8421-D4841BFCCCE8}" type="presParOf" srcId="{AFAD8DEA-A7D4-44E9-A548-DD2B0ECE9C8E}" destId="{A393BA4E-1E9B-488C-A7A4-7D96B3FA794C}" srcOrd="1" destOrd="0" presId="urn:microsoft.com/office/officeart/2018/5/layout/IconCircleLabelList"/>
    <dgm:cxn modelId="{BE919AD3-749A-4DEB-B4D6-069F453A5E07}" type="presParOf" srcId="{AFAD8DEA-A7D4-44E9-A548-DD2B0ECE9C8E}" destId="{B026286C-FC00-47BA-BA45-D9EBC4056FD4}" srcOrd="2" destOrd="0" presId="urn:microsoft.com/office/officeart/2018/5/layout/IconCircleLabelList"/>
    <dgm:cxn modelId="{01B29B4C-1851-4612-AD0B-FF94FDB883A9}" type="presParOf" srcId="{AFAD8DEA-A7D4-44E9-A548-DD2B0ECE9C8E}" destId="{2FD1D8B0-8EA6-456C-BC34-F4F34D6F3591}" srcOrd="3" destOrd="0" presId="urn:microsoft.com/office/officeart/2018/5/layout/IconCircleLabelList"/>
    <dgm:cxn modelId="{F4C27589-B531-4CFE-9251-8C7CD1FA8374}" type="presParOf" srcId="{CF3CF079-2C97-4981-8302-31C174BE4682}" destId="{2BC3A257-5488-435C-903B-6BBEC4BA34E2}" srcOrd="3" destOrd="0" presId="urn:microsoft.com/office/officeart/2018/5/layout/IconCircleLabelList"/>
    <dgm:cxn modelId="{F8D0815F-75F6-4B0B-A809-85B79C350599}" type="presParOf" srcId="{CF3CF079-2C97-4981-8302-31C174BE4682}" destId="{C02A560D-2C21-4863-B978-A4A04BF32375}" srcOrd="4" destOrd="0" presId="urn:microsoft.com/office/officeart/2018/5/layout/IconCircleLabelList"/>
    <dgm:cxn modelId="{8CB0DE9E-1EC6-4FBA-960C-B5B8DDF07706}" type="presParOf" srcId="{C02A560D-2C21-4863-B978-A4A04BF32375}" destId="{CFB457DA-CDE8-4E95-B0A5-4E143549352C}" srcOrd="0" destOrd="0" presId="urn:microsoft.com/office/officeart/2018/5/layout/IconCircleLabelList"/>
    <dgm:cxn modelId="{467A51FF-3456-478F-B912-F9711EE2B15A}" type="presParOf" srcId="{C02A560D-2C21-4863-B978-A4A04BF32375}" destId="{B44A73CA-AC0A-4AEE-817B-938D1E929188}" srcOrd="1" destOrd="0" presId="urn:microsoft.com/office/officeart/2018/5/layout/IconCircleLabelList"/>
    <dgm:cxn modelId="{C41CB28D-6CDD-4E69-BB69-40D6CDC6CB51}" type="presParOf" srcId="{C02A560D-2C21-4863-B978-A4A04BF32375}" destId="{55AD27FF-758B-40C0-8409-EF1ADAA39475}" srcOrd="2" destOrd="0" presId="urn:microsoft.com/office/officeart/2018/5/layout/IconCircleLabelList"/>
    <dgm:cxn modelId="{25B81751-816A-4D13-9930-2658013BD23C}" type="presParOf" srcId="{C02A560D-2C21-4863-B978-A4A04BF32375}" destId="{24C2E59C-98E9-44B4-B2CA-9647DB167B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368BF4-3BFD-453D-8E9B-7E46EE1F66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F0C799-7012-468A-A6CB-910397FE72AC}">
      <dgm:prSet/>
      <dgm:spPr/>
      <dgm:t>
        <a:bodyPr/>
        <a:lstStyle/>
        <a:p>
          <a:r>
            <a:rPr lang="da-DK"/>
            <a:t>YAML filer</a:t>
          </a:r>
          <a:endParaRPr lang="en-US"/>
        </a:p>
      </dgm:t>
    </dgm:pt>
    <dgm:pt modelId="{64C77682-3DA5-4941-84CB-346DD51D8A56}" type="parTrans" cxnId="{219EF3AB-B1E7-49E8-8AB7-A20C7E6FDEF7}">
      <dgm:prSet/>
      <dgm:spPr/>
      <dgm:t>
        <a:bodyPr/>
        <a:lstStyle/>
        <a:p>
          <a:endParaRPr lang="en-US"/>
        </a:p>
      </dgm:t>
    </dgm:pt>
    <dgm:pt modelId="{FEAA8046-5155-4181-8664-2404B7BDA676}" type="sibTrans" cxnId="{219EF3AB-B1E7-49E8-8AB7-A20C7E6FDEF7}">
      <dgm:prSet/>
      <dgm:spPr/>
      <dgm:t>
        <a:bodyPr/>
        <a:lstStyle/>
        <a:p>
          <a:endParaRPr lang="en-US"/>
        </a:p>
      </dgm:t>
    </dgm:pt>
    <dgm:pt modelId="{C50AEBC6-3AB9-4D13-8D14-A10C2BD480B1}">
      <dgm:prSet/>
      <dgm:spPr/>
      <dgm:t>
        <a:bodyPr/>
        <a:lstStyle/>
        <a:p>
          <a:r>
            <a:rPr lang="da-DK"/>
            <a:t>Ingress</a:t>
          </a:r>
          <a:endParaRPr lang="en-US"/>
        </a:p>
      </dgm:t>
    </dgm:pt>
    <dgm:pt modelId="{6A01FEC9-B060-47C7-B871-FE27B1DF7F83}" type="parTrans" cxnId="{A8595D78-3EE9-4EBE-B46F-D84393BD1D4C}">
      <dgm:prSet/>
      <dgm:spPr/>
      <dgm:t>
        <a:bodyPr/>
        <a:lstStyle/>
        <a:p>
          <a:endParaRPr lang="en-US"/>
        </a:p>
      </dgm:t>
    </dgm:pt>
    <dgm:pt modelId="{35E4A049-1179-4238-9D25-E57557BF75F9}" type="sibTrans" cxnId="{A8595D78-3EE9-4EBE-B46F-D84393BD1D4C}">
      <dgm:prSet/>
      <dgm:spPr/>
      <dgm:t>
        <a:bodyPr/>
        <a:lstStyle/>
        <a:p>
          <a:endParaRPr lang="en-US"/>
        </a:p>
      </dgm:t>
    </dgm:pt>
    <dgm:pt modelId="{407E7CEB-EFBC-4E69-B06F-DF24B16D654D}" type="pres">
      <dgm:prSet presAssocID="{BF368BF4-3BFD-453D-8E9B-7E46EE1F665D}" presName="root" presStyleCnt="0">
        <dgm:presLayoutVars>
          <dgm:dir/>
          <dgm:resizeHandles val="exact"/>
        </dgm:presLayoutVars>
      </dgm:prSet>
      <dgm:spPr/>
    </dgm:pt>
    <dgm:pt modelId="{DF9802CB-7255-418B-8310-287EA4AE8ED5}" type="pres">
      <dgm:prSet presAssocID="{96F0C799-7012-468A-A6CB-910397FE72AC}" presName="compNode" presStyleCnt="0"/>
      <dgm:spPr/>
    </dgm:pt>
    <dgm:pt modelId="{A7F0648D-1AD7-4F16-A99D-CEA2A0D3C4EE}" type="pres">
      <dgm:prSet presAssocID="{96F0C799-7012-468A-A6CB-910397FE72A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41D01060-1CFF-45A5-B864-63E04658629A}" type="pres">
      <dgm:prSet presAssocID="{96F0C799-7012-468A-A6CB-910397FE72AC}" presName="spaceRect" presStyleCnt="0"/>
      <dgm:spPr/>
    </dgm:pt>
    <dgm:pt modelId="{DD09CDA3-7D74-40F8-9E66-006DB38B5B3A}" type="pres">
      <dgm:prSet presAssocID="{96F0C799-7012-468A-A6CB-910397FE72AC}" presName="textRect" presStyleLbl="revTx" presStyleIdx="0" presStyleCnt="2">
        <dgm:presLayoutVars>
          <dgm:chMax val="1"/>
          <dgm:chPref val="1"/>
        </dgm:presLayoutVars>
      </dgm:prSet>
      <dgm:spPr/>
    </dgm:pt>
    <dgm:pt modelId="{4EFC5F4B-2CB0-43ED-AFD8-597327F8B277}" type="pres">
      <dgm:prSet presAssocID="{FEAA8046-5155-4181-8664-2404B7BDA676}" presName="sibTrans" presStyleCnt="0"/>
      <dgm:spPr/>
    </dgm:pt>
    <dgm:pt modelId="{BDF07457-E02A-4A41-9F58-B8B5B43ADB5F}" type="pres">
      <dgm:prSet presAssocID="{C50AEBC6-3AB9-4D13-8D14-A10C2BD480B1}" presName="compNode" presStyleCnt="0"/>
      <dgm:spPr/>
    </dgm:pt>
    <dgm:pt modelId="{B1DD15C8-89A4-4567-AF9A-201F1FE6747B}" type="pres">
      <dgm:prSet presAssocID="{C50AEBC6-3AB9-4D13-8D14-A10C2BD480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2307B5C6-2FCC-41B4-8025-94CC0708568E}" type="pres">
      <dgm:prSet presAssocID="{C50AEBC6-3AB9-4D13-8D14-A10C2BD480B1}" presName="spaceRect" presStyleCnt="0"/>
      <dgm:spPr/>
    </dgm:pt>
    <dgm:pt modelId="{B7EA9C5A-98D9-449C-B3D2-904B26DA7205}" type="pres">
      <dgm:prSet presAssocID="{C50AEBC6-3AB9-4D13-8D14-A10C2BD480B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75EED62-62CB-42D1-966A-A8431260197B}" type="presOf" srcId="{C50AEBC6-3AB9-4D13-8D14-A10C2BD480B1}" destId="{B7EA9C5A-98D9-449C-B3D2-904B26DA7205}" srcOrd="0" destOrd="0" presId="urn:microsoft.com/office/officeart/2018/2/layout/IconLabelList"/>
    <dgm:cxn modelId="{99515072-90D6-412C-BCF3-4FD54F579D53}" type="presOf" srcId="{BF368BF4-3BFD-453D-8E9B-7E46EE1F665D}" destId="{407E7CEB-EFBC-4E69-B06F-DF24B16D654D}" srcOrd="0" destOrd="0" presId="urn:microsoft.com/office/officeart/2018/2/layout/IconLabelList"/>
    <dgm:cxn modelId="{A8595D78-3EE9-4EBE-B46F-D84393BD1D4C}" srcId="{BF368BF4-3BFD-453D-8E9B-7E46EE1F665D}" destId="{C50AEBC6-3AB9-4D13-8D14-A10C2BD480B1}" srcOrd="1" destOrd="0" parTransId="{6A01FEC9-B060-47C7-B871-FE27B1DF7F83}" sibTransId="{35E4A049-1179-4238-9D25-E57557BF75F9}"/>
    <dgm:cxn modelId="{219EF3AB-B1E7-49E8-8AB7-A20C7E6FDEF7}" srcId="{BF368BF4-3BFD-453D-8E9B-7E46EE1F665D}" destId="{96F0C799-7012-468A-A6CB-910397FE72AC}" srcOrd="0" destOrd="0" parTransId="{64C77682-3DA5-4941-84CB-346DD51D8A56}" sibTransId="{FEAA8046-5155-4181-8664-2404B7BDA676}"/>
    <dgm:cxn modelId="{F04FB6E0-B322-4C0A-A106-18E77CF9641C}" type="presOf" srcId="{96F0C799-7012-468A-A6CB-910397FE72AC}" destId="{DD09CDA3-7D74-40F8-9E66-006DB38B5B3A}" srcOrd="0" destOrd="0" presId="urn:microsoft.com/office/officeart/2018/2/layout/IconLabelList"/>
    <dgm:cxn modelId="{5FA5AECC-700E-4EFA-A674-E3483F1A3A0D}" type="presParOf" srcId="{407E7CEB-EFBC-4E69-B06F-DF24B16D654D}" destId="{DF9802CB-7255-418B-8310-287EA4AE8ED5}" srcOrd="0" destOrd="0" presId="urn:microsoft.com/office/officeart/2018/2/layout/IconLabelList"/>
    <dgm:cxn modelId="{9CAFB138-C6C5-40C0-B34A-CC1652F73885}" type="presParOf" srcId="{DF9802CB-7255-418B-8310-287EA4AE8ED5}" destId="{A7F0648D-1AD7-4F16-A99D-CEA2A0D3C4EE}" srcOrd="0" destOrd="0" presId="urn:microsoft.com/office/officeart/2018/2/layout/IconLabelList"/>
    <dgm:cxn modelId="{7B3AEEDE-E542-46D3-92AD-F83734BEBD38}" type="presParOf" srcId="{DF9802CB-7255-418B-8310-287EA4AE8ED5}" destId="{41D01060-1CFF-45A5-B864-63E04658629A}" srcOrd="1" destOrd="0" presId="urn:microsoft.com/office/officeart/2018/2/layout/IconLabelList"/>
    <dgm:cxn modelId="{2BF5D635-7644-4264-B855-9A892F7F8E23}" type="presParOf" srcId="{DF9802CB-7255-418B-8310-287EA4AE8ED5}" destId="{DD09CDA3-7D74-40F8-9E66-006DB38B5B3A}" srcOrd="2" destOrd="0" presId="urn:microsoft.com/office/officeart/2018/2/layout/IconLabelList"/>
    <dgm:cxn modelId="{678A3E72-6C5C-44A4-B512-2F54E4EF37A0}" type="presParOf" srcId="{407E7CEB-EFBC-4E69-B06F-DF24B16D654D}" destId="{4EFC5F4B-2CB0-43ED-AFD8-597327F8B277}" srcOrd="1" destOrd="0" presId="urn:microsoft.com/office/officeart/2018/2/layout/IconLabelList"/>
    <dgm:cxn modelId="{404FD397-38AE-439C-AF4C-4F0586170DA2}" type="presParOf" srcId="{407E7CEB-EFBC-4E69-B06F-DF24B16D654D}" destId="{BDF07457-E02A-4A41-9F58-B8B5B43ADB5F}" srcOrd="2" destOrd="0" presId="urn:microsoft.com/office/officeart/2018/2/layout/IconLabelList"/>
    <dgm:cxn modelId="{5CDE2C7C-F9E3-48EF-ADC3-113330B3FF8D}" type="presParOf" srcId="{BDF07457-E02A-4A41-9F58-B8B5B43ADB5F}" destId="{B1DD15C8-89A4-4567-AF9A-201F1FE6747B}" srcOrd="0" destOrd="0" presId="urn:microsoft.com/office/officeart/2018/2/layout/IconLabelList"/>
    <dgm:cxn modelId="{F51EDD1B-1D08-4957-86C3-B4891AF6DC93}" type="presParOf" srcId="{BDF07457-E02A-4A41-9F58-B8B5B43ADB5F}" destId="{2307B5C6-2FCC-41B4-8025-94CC0708568E}" srcOrd="1" destOrd="0" presId="urn:microsoft.com/office/officeart/2018/2/layout/IconLabelList"/>
    <dgm:cxn modelId="{23ACB4D8-BF9D-4B03-8017-0532EA76558D}" type="presParOf" srcId="{BDF07457-E02A-4A41-9F58-B8B5B43ADB5F}" destId="{B7EA9C5A-98D9-449C-B3D2-904B26DA72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25A31F-675B-4AE3-AA44-ECBCD8FA768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158043DC-3967-464B-8C70-FB28959DD78D}">
      <dgm:prSet/>
      <dgm:spPr/>
      <dgm:t>
        <a:bodyPr/>
        <a:lstStyle/>
        <a:p>
          <a:pPr>
            <a:lnSpc>
              <a:spcPct val="100000"/>
            </a:lnSpc>
          </a:pPr>
          <a:r>
            <a:rPr lang="da-DK"/>
            <a:t>Spørgsmål</a:t>
          </a:r>
          <a:endParaRPr lang="en-US"/>
        </a:p>
      </dgm:t>
    </dgm:pt>
    <dgm:pt modelId="{F5C61220-0635-4125-94FB-A716FFD62A76}" type="parTrans" cxnId="{6DD2925B-49A7-4944-ABD8-6A6B2042AF2A}">
      <dgm:prSet/>
      <dgm:spPr/>
      <dgm:t>
        <a:bodyPr/>
        <a:lstStyle/>
        <a:p>
          <a:endParaRPr lang="en-US"/>
        </a:p>
      </dgm:t>
    </dgm:pt>
    <dgm:pt modelId="{9BCC4966-2F56-40AE-B07B-5343B9EC86A1}" type="sibTrans" cxnId="{6DD2925B-49A7-4944-ABD8-6A6B2042AF2A}">
      <dgm:prSet/>
      <dgm:spPr/>
      <dgm:t>
        <a:bodyPr/>
        <a:lstStyle/>
        <a:p>
          <a:endParaRPr lang="en-US"/>
        </a:p>
      </dgm:t>
    </dgm:pt>
    <dgm:pt modelId="{7B364301-8526-456A-A6F9-62CCCA244420}">
      <dgm:prSet/>
      <dgm:spPr/>
      <dgm:t>
        <a:bodyPr/>
        <a:lstStyle/>
        <a:p>
          <a:pPr>
            <a:lnSpc>
              <a:spcPct val="100000"/>
            </a:lnSpc>
          </a:pPr>
          <a:r>
            <a:rPr lang="da-DK"/>
            <a:t>Kommentarer</a:t>
          </a:r>
          <a:endParaRPr lang="en-US"/>
        </a:p>
      </dgm:t>
    </dgm:pt>
    <dgm:pt modelId="{C9F271B9-BE2F-45EB-89AB-430633B760A1}" type="parTrans" cxnId="{2570EA40-6CD1-4905-A1E4-FEB18D9F7F35}">
      <dgm:prSet/>
      <dgm:spPr/>
      <dgm:t>
        <a:bodyPr/>
        <a:lstStyle/>
        <a:p>
          <a:endParaRPr lang="en-US"/>
        </a:p>
      </dgm:t>
    </dgm:pt>
    <dgm:pt modelId="{FA8C89FD-2BC5-43C6-B1D6-04BE8DAE51F3}" type="sibTrans" cxnId="{2570EA40-6CD1-4905-A1E4-FEB18D9F7F35}">
      <dgm:prSet/>
      <dgm:spPr/>
      <dgm:t>
        <a:bodyPr/>
        <a:lstStyle/>
        <a:p>
          <a:endParaRPr lang="en-US"/>
        </a:p>
      </dgm:t>
    </dgm:pt>
    <dgm:pt modelId="{1313AF6E-7A87-4D7A-A4C4-F52628581A9A}" type="pres">
      <dgm:prSet presAssocID="{FA25A31F-675B-4AE3-AA44-ECBCD8FA768F}" presName="root" presStyleCnt="0">
        <dgm:presLayoutVars>
          <dgm:dir/>
          <dgm:resizeHandles val="exact"/>
        </dgm:presLayoutVars>
      </dgm:prSet>
      <dgm:spPr/>
    </dgm:pt>
    <dgm:pt modelId="{7BA70E1A-ACF1-4426-B424-5673956C72DA}" type="pres">
      <dgm:prSet presAssocID="{158043DC-3967-464B-8C70-FB28959DD78D}" presName="compNode" presStyleCnt="0"/>
      <dgm:spPr/>
    </dgm:pt>
    <dgm:pt modelId="{99217DF0-20E8-43A8-82F4-8AA2E703388D}" type="pres">
      <dgm:prSet presAssocID="{158043DC-3967-464B-8C70-FB28959DD78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042F4E5E-C7CB-4E2E-87FA-0AE797D13909}" type="pres">
      <dgm:prSet presAssocID="{158043DC-3967-464B-8C70-FB28959DD78D}" presName="spaceRect" presStyleCnt="0"/>
      <dgm:spPr/>
    </dgm:pt>
    <dgm:pt modelId="{90EB5D2C-3D99-4853-BFB4-5B4CC4FA51F7}" type="pres">
      <dgm:prSet presAssocID="{158043DC-3967-464B-8C70-FB28959DD78D}" presName="textRect" presStyleLbl="revTx" presStyleIdx="0" presStyleCnt="2">
        <dgm:presLayoutVars>
          <dgm:chMax val="1"/>
          <dgm:chPref val="1"/>
        </dgm:presLayoutVars>
      </dgm:prSet>
      <dgm:spPr/>
    </dgm:pt>
    <dgm:pt modelId="{4E61A6D5-FE4A-40CA-ABA2-844F29EC1894}" type="pres">
      <dgm:prSet presAssocID="{9BCC4966-2F56-40AE-B07B-5343B9EC86A1}" presName="sibTrans" presStyleCnt="0"/>
      <dgm:spPr/>
    </dgm:pt>
    <dgm:pt modelId="{2F57CA8B-9267-42B5-AC2E-DE278C14BC18}" type="pres">
      <dgm:prSet presAssocID="{7B364301-8526-456A-A6F9-62CCCA244420}" presName="compNode" presStyleCnt="0"/>
      <dgm:spPr/>
    </dgm:pt>
    <dgm:pt modelId="{C4CC3FF7-1CAF-46E9-A2D1-B6EAE4C8342F}" type="pres">
      <dgm:prSet presAssocID="{7B364301-8526-456A-A6F9-62CCCA24442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E239C89-3935-4193-BDB2-102E576EE5A0}" type="pres">
      <dgm:prSet presAssocID="{7B364301-8526-456A-A6F9-62CCCA244420}" presName="spaceRect" presStyleCnt="0"/>
      <dgm:spPr/>
    </dgm:pt>
    <dgm:pt modelId="{CC7F114F-0FA5-4BF8-850C-F0B8967F5CB7}" type="pres">
      <dgm:prSet presAssocID="{7B364301-8526-456A-A6F9-62CCCA24442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BA7D82F-E081-4C4A-B786-16DBE04A031A}" type="presOf" srcId="{FA25A31F-675B-4AE3-AA44-ECBCD8FA768F}" destId="{1313AF6E-7A87-4D7A-A4C4-F52628581A9A}" srcOrd="0" destOrd="0" presId="urn:microsoft.com/office/officeart/2018/2/layout/IconLabelList"/>
    <dgm:cxn modelId="{2570EA40-6CD1-4905-A1E4-FEB18D9F7F35}" srcId="{FA25A31F-675B-4AE3-AA44-ECBCD8FA768F}" destId="{7B364301-8526-456A-A6F9-62CCCA244420}" srcOrd="1" destOrd="0" parTransId="{C9F271B9-BE2F-45EB-89AB-430633B760A1}" sibTransId="{FA8C89FD-2BC5-43C6-B1D6-04BE8DAE51F3}"/>
    <dgm:cxn modelId="{6DD2925B-49A7-4944-ABD8-6A6B2042AF2A}" srcId="{FA25A31F-675B-4AE3-AA44-ECBCD8FA768F}" destId="{158043DC-3967-464B-8C70-FB28959DD78D}" srcOrd="0" destOrd="0" parTransId="{F5C61220-0635-4125-94FB-A716FFD62A76}" sibTransId="{9BCC4966-2F56-40AE-B07B-5343B9EC86A1}"/>
    <dgm:cxn modelId="{5FD4BD4D-A1F7-4A85-B27E-0D7DC01B066E}" type="presOf" srcId="{7B364301-8526-456A-A6F9-62CCCA244420}" destId="{CC7F114F-0FA5-4BF8-850C-F0B8967F5CB7}" srcOrd="0" destOrd="0" presId="urn:microsoft.com/office/officeart/2018/2/layout/IconLabelList"/>
    <dgm:cxn modelId="{FAC3A171-4B5F-494D-8394-D5EF8DAE8CFF}" type="presOf" srcId="{158043DC-3967-464B-8C70-FB28959DD78D}" destId="{90EB5D2C-3D99-4853-BFB4-5B4CC4FA51F7}" srcOrd="0" destOrd="0" presId="urn:microsoft.com/office/officeart/2018/2/layout/IconLabelList"/>
    <dgm:cxn modelId="{143FC3A5-79DB-46DD-8F31-C4DBFC19CE13}" type="presParOf" srcId="{1313AF6E-7A87-4D7A-A4C4-F52628581A9A}" destId="{7BA70E1A-ACF1-4426-B424-5673956C72DA}" srcOrd="0" destOrd="0" presId="urn:microsoft.com/office/officeart/2018/2/layout/IconLabelList"/>
    <dgm:cxn modelId="{296F96C9-4C23-4D5C-AADD-1A88F3BE3E2E}" type="presParOf" srcId="{7BA70E1A-ACF1-4426-B424-5673956C72DA}" destId="{99217DF0-20E8-43A8-82F4-8AA2E703388D}" srcOrd="0" destOrd="0" presId="urn:microsoft.com/office/officeart/2018/2/layout/IconLabelList"/>
    <dgm:cxn modelId="{AB25E8B8-1799-45DA-A983-77D01F3A4447}" type="presParOf" srcId="{7BA70E1A-ACF1-4426-B424-5673956C72DA}" destId="{042F4E5E-C7CB-4E2E-87FA-0AE797D13909}" srcOrd="1" destOrd="0" presId="urn:microsoft.com/office/officeart/2018/2/layout/IconLabelList"/>
    <dgm:cxn modelId="{D407A759-C1C8-4CD8-8004-66E68B1DCD33}" type="presParOf" srcId="{7BA70E1A-ACF1-4426-B424-5673956C72DA}" destId="{90EB5D2C-3D99-4853-BFB4-5B4CC4FA51F7}" srcOrd="2" destOrd="0" presId="urn:microsoft.com/office/officeart/2018/2/layout/IconLabelList"/>
    <dgm:cxn modelId="{0869A466-6077-4BB0-88DC-912D69FABADA}" type="presParOf" srcId="{1313AF6E-7A87-4D7A-A4C4-F52628581A9A}" destId="{4E61A6D5-FE4A-40CA-ABA2-844F29EC1894}" srcOrd="1" destOrd="0" presId="urn:microsoft.com/office/officeart/2018/2/layout/IconLabelList"/>
    <dgm:cxn modelId="{10408E12-B632-4661-BEBC-FCB3367F86A9}" type="presParOf" srcId="{1313AF6E-7A87-4D7A-A4C4-F52628581A9A}" destId="{2F57CA8B-9267-42B5-AC2E-DE278C14BC18}" srcOrd="2" destOrd="0" presId="urn:microsoft.com/office/officeart/2018/2/layout/IconLabelList"/>
    <dgm:cxn modelId="{6B9E5078-3134-4F70-A74F-D09D99086257}" type="presParOf" srcId="{2F57CA8B-9267-42B5-AC2E-DE278C14BC18}" destId="{C4CC3FF7-1CAF-46E9-A2D1-B6EAE4C8342F}" srcOrd="0" destOrd="0" presId="urn:microsoft.com/office/officeart/2018/2/layout/IconLabelList"/>
    <dgm:cxn modelId="{7F45F70C-2F6C-4D4A-BA4C-F317340ECEA1}" type="presParOf" srcId="{2F57CA8B-9267-42B5-AC2E-DE278C14BC18}" destId="{7E239C89-3935-4193-BDB2-102E576EE5A0}" srcOrd="1" destOrd="0" presId="urn:microsoft.com/office/officeart/2018/2/layout/IconLabelList"/>
    <dgm:cxn modelId="{F7E12255-7FCB-45DA-ADDD-035B4E3BEB02}" type="presParOf" srcId="{2F57CA8B-9267-42B5-AC2E-DE278C14BC18}" destId="{CC7F114F-0FA5-4BF8-850C-F0B8967F5C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7FF7B-2C53-4C2D-919C-0F7EFF72B4EC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C7F8A-2DDB-48C7-B235-51D051FF9922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Demonstration  </a:t>
          </a:r>
        </a:p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2 min</a:t>
          </a:r>
        </a:p>
      </dsp:txBody>
      <dsp:txXfrm>
        <a:off x="285097" y="2346338"/>
        <a:ext cx="2832300" cy="720000"/>
      </dsp:txXfrm>
    </dsp:sp>
    <dsp:sp modelId="{024CC980-ECB2-4FD7-ACDB-51582D8119B2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84E0A-8DA0-4092-82EF-193432AD059F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/>
            <a:t>Fremlæggelse </a:t>
          </a:r>
        </a:p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/>
            <a:t>3-5 min</a:t>
          </a:r>
          <a:endParaRPr lang="en-US" sz="2100" kern="1200"/>
        </a:p>
      </dsp:txBody>
      <dsp:txXfrm>
        <a:off x="3613050" y="2346338"/>
        <a:ext cx="2832300" cy="720000"/>
      </dsp:txXfrm>
    </dsp:sp>
    <dsp:sp modelId="{5C6C0306-A0D9-4BD6-8052-009D51288CCB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12DB8-16FC-4CEA-9ED3-6E9EFAC9C671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Spørgsmål mm. </a:t>
          </a:r>
        </a:p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8-10 min</a:t>
          </a:r>
          <a:endParaRPr lang="en-US" sz="2100" kern="1200" dirty="0"/>
        </a:p>
      </dsp:txBody>
      <dsp:txXfrm>
        <a:off x="6941002" y="2346338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3909A-4D66-4673-89BF-3AA3D6099E91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5D434-997D-4133-B16D-22383EA5A40D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13F3D-D3B2-43D9-8187-C27FFB4FA104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200" kern="1200"/>
            <a:t>In memory database</a:t>
          </a:r>
          <a:endParaRPr lang="en-US" sz="1200" kern="1200"/>
        </a:p>
      </dsp:txBody>
      <dsp:txXfrm>
        <a:off x="4405" y="2245657"/>
        <a:ext cx="1763085" cy="705234"/>
      </dsp:txXfrm>
    </dsp:sp>
    <dsp:sp modelId="{B5BC51EA-5A62-4CAE-8E84-B0CCEA68E23F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52B3F9-ECD2-4D73-B233-251E651057AF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7DFD7-4A2D-464A-AA36-250BA6C13022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200" kern="1200"/>
            <a:t>REST API</a:t>
          </a:r>
          <a:endParaRPr lang="en-US" sz="1200" kern="1200"/>
        </a:p>
      </dsp:txBody>
      <dsp:txXfrm>
        <a:off x="2076031" y="2245657"/>
        <a:ext cx="1763085" cy="705234"/>
      </dsp:txXfrm>
    </dsp:sp>
    <dsp:sp modelId="{5C99CAAB-6FE7-4C08-B50E-75AEB4064E2F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D1D29-6B64-43E0-BA2B-BCBFD6EDD96E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9242A-A39F-4846-B3A1-580C082F8A38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200" kern="1200"/>
            <a:t>Transparensregler 8+3</a:t>
          </a:r>
          <a:endParaRPr lang="en-US" sz="1200" kern="1200"/>
        </a:p>
      </dsp:txBody>
      <dsp:txXfrm>
        <a:off x="4147657" y="2245657"/>
        <a:ext cx="1763085" cy="705234"/>
      </dsp:txXfrm>
    </dsp:sp>
    <dsp:sp modelId="{6AE59AAC-D273-4E41-AB6B-9262D8612D1F}">
      <dsp:nvSpPr>
        <dsp:cNvPr id="0" name=""/>
        <dsp:cNvSpPr/>
      </dsp:nvSpPr>
      <dsp:spPr>
        <a:xfrm>
          <a:off x="6563084" y="835188"/>
          <a:ext cx="1075482" cy="10754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FFD87-9439-4CAA-BD0C-F47263E2DE11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29924-B1DF-4F52-9338-E4C2E81FD948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200" kern="1200"/>
            <a:t>Deployment </a:t>
          </a:r>
          <a:endParaRPr lang="en-US" sz="1200" kern="1200"/>
        </a:p>
      </dsp:txBody>
      <dsp:txXfrm>
        <a:off x="6219283" y="2245657"/>
        <a:ext cx="1763085" cy="705234"/>
      </dsp:txXfrm>
    </dsp:sp>
    <dsp:sp modelId="{9C776FF2-49E2-463E-BEA3-985F4AA801C7}">
      <dsp:nvSpPr>
        <dsp:cNvPr id="0" name=""/>
        <dsp:cNvSpPr/>
      </dsp:nvSpPr>
      <dsp:spPr>
        <a:xfrm>
          <a:off x="8634710" y="835188"/>
          <a:ext cx="1075482" cy="10754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6A49B8-C6D9-46DE-A42B-FC940D3C5D4B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252F9-CB60-487E-AA07-1E481FF88512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200" kern="1200"/>
            <a:t>Ikke brugt: Ingress og YAML</a:t>
          </a:r>
          <a:endParaRPr lang="en-US" sz="1200" kern="1200"/>
        </a:p>
      </dsp:txBody>
      <dsp:txXfrm>
        <a:off x="8290908" y="2245657"/>
        <a:ext cx="1763085" cy="705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83710-6317-471C-933A-036DF84EFF4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B4FD2-2D7F-46EC-97D0-C32732C9EE5D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35B42-7A93-4E7C-9A9D-C0C21A8D1593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900" kern="1200"/>
            <a:t>GKE F19ITONK cluster</a:t>
          </a:r>
          <a:endParaRPr lang="en-US" sz="1900" kern="1200"/>
        </a:p>
      </dsp:txBody>
      <dsp:txXfrm>
        <a:off x="35606" y="2725540"/>
        <a:ext cx="2981250" cy="720000"/>
      </dsp:txXfrm>
    </dsp:sp>
    <dsp:sp modelId="{A6305E01-BC05-4B4A-AF2D-1FF228ABBF65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3BA4E-1E9B-488C-A7A4-7D96B3FA794C}">
      <dsp:nvSpPr>
        <dsp:cNvPr id="0" name=""/>
        <dsp:cNvSpPr/>
      </dsp:nvSpPr>
      <dsp:spPr>
        <a:xfrm>
          <a:off x="4477315" y="808770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1D8B0-8EA6-456C-BC34-F4F34D6F3591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900" kern="1200" dirty="0"/>
            <a:t>Docker images (Docker </a:t>
          </a:r>
          <a:r>
            <a:rPr lang="da-DK" sz="1900" kern="1200" dirty="0" err="1"/>
            <a:t>build</a:t>
          </a:r>
          <a:r>
            <a:rPr lang="da-DK" sz="1900" kern="1200" dirty="0"/>
            <a:t>)</a:t>
          </a:r>
          <a:endParaRPr lang="en-US" sz="1900" kern="1200" dirty="0"/>
        </a:p>
      </dsp:txBody>
      <dsp:txXfrm>
        <a:off x="3538574" y="2725540"/>
        <a:ext cx="2981250" cy="720000"/>
      </dsp:txXfrm>
    </dsp:sp>
    <dsp:sp modelId="{CFB457DA-CDE8-4E95-B0A5-4E143549352C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A73CA-AC0A-4AEE-817B-938D1E92918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2E59C-98E9-44B4-B2CA-9647DB167BDA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a-DK" sz="1900" kern="1200"/>
            <a:t>kubectl kommandoer i PowerShell</a:t>
          </a:r>
          <a:endParaRPr lang="en-US" sz="1900" kern="1200"/>
        </a:p>
      </dsp:txBody>
      <dsp:txXfrm>
        <a:off x="7041543" y="2725540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0648D-1AD7-4F16-A99D-CEA2A0D3C4EE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9CDA3-7D74-40F8-9E66-006DB38B5B3A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5000" kern="1200"/>
            <a:t>YAML filer</a:t>
          </a:r>
          <a:endParaRPr lang="en-US" sz="5000" kern="1200"/>
        </a:p>
      </dsp:txBody>
      <dsp:txXfrm>
        <a:off x="331199" y="2740191"/>
        <a:ext cx="4320000" cy="720000"/>
      </dsp:txXfrm>
    </dsp:sp>
    <dsp:sp modelId="{B1DD15C8-89A4-4567-AF9A-201F1FE6747B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A9C5A-98D9-449C-B3D2-904B26DA7205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5000" kern="1200"/>
            <a:t>Ingress</a:t>
          </a:r>
          <a:endParaRPr lang="en-US" sz="5000" kern="1200"/>
        </a:p>
      </dsp:txBody>
      <dsp:txXfrm>
        <a:off x="5407199" y="2740191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17DF0-20E8-43A8-82F4-8AA2E703388D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B5D2C-3D99-4853-BFB4-5B4CC4FA51F7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5000" kern="1200"/>
            <a:t>Spørgsmål</a:t>
          </a:r>
          <a:endParaRPr lang="en-US" sz="5000" kern="1200"/>
        </a:p>
      </dsp:txBody>
      <dsp:txXfrm>
        <a:off x="331199" y="2740191"/>
        <a:ext cx="4320000" cy="720000"/>
      </dsp:txXfrm>
    </dsp:sp>
    <dsp:sp modelId="{C4CC3FF7-1CAF-46E9-A2D1-B6EAE4C8342F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F114F-0FA5-4BF8-850C-F0B8967F5CB7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5000" kern="1200"/>
            <a:t>Kommentarer</a:t>
          </a:r>
          <a:endParaRPr lang="en-US" sz="5000" kern="1200"/>
        </a:p>
      </dsp:txBody>
      <dsp:txXfrm>
        <a:off x="5407199" y="274019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32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8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4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5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9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2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5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9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9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25" r:id="rId6"/>
    <p:sldLayoutId id="2147483721" r:id="rId7"/>
    <p:sldLayoutId id="2147483722" r:id="rId8"/>
    <p:sldLayoutId id="2147483723" r:id="rId9"/>
    <p:sldLayoutId id="2147483724" r:id="rId10"/>
    <p:sldLayoutId id="21474837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34.77.158.109:808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2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F75BA-39B0-40A6-816A-6F924BE2E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033" b="12697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C440AF6-9A08-4FB7-AD27-8AD4B1828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ITONK Eksamen 19. juni 2020</a:t>
            </a:r>
          </a:p>
        </p:txBody>
      </p:sp>
      <p:cxnSp>
        <p:nvCxnSpPr>
          <p:cNvPr id="41" name="Straight Connector 34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8D0AB7AF-7A25-46DC-9ABA-7CCE1D29C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2108201"/>
            <a:ext cx="10058400" cy="3760891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TSEIS applikation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Valeria Polukhina Wellejus 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201507658</a:t>
            </a: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Gruppe 19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9834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EC8B7-95D5-4F68-A0B4-C903B008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5295"/>
            <a:ext cx="10058400" cy="893298"/>
          </a:xfrm>
        </p:spPr>
        <p:txBody>
          <a:bodyPr/>
          <a:lstStyle/>
          <a:p>
            <a:r>
              <a:rPr lang="da-DK" dirty="0"/>
              <a:t>Deployment via CLI i PowerShell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3D5204FF-16E8-492B-B929-B591FDE9BF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37" y="1111346"/>
            <a:ext cx="9399563" cy="574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0B42F68F-DB16-421A-958F-630E2235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535" y="1681830"/>
            <a:ext cx="4438650" cy="1076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4783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48A164-20BA-4DE2-B0DC-BA4F0102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58" y="583809"/>
            <a:ext cx="6432434" cy="8899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GKE </a:t>
            </a:r>
            <a:r>
              <a:rPr lang="en-US" dirty="0" err="1"/>
              <a:t>clusteret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A9E93BE-B976-44B0-B767-D379ADB85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36453D8-4273-48E9-9B8C-42BEE5658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67" y="-575"/>
            <a:ext cx="5885733" cy="1736290"/>
          </a:xfrm>
          <a:prstGeom prst="rect">
            <a:avLst/>
          </a:prstGeom>
        </p:spPr>
      </p:pic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36311F0-41D4-46F9-BB25-92FD3DC3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8" y="1873678"/>
            <a:ext cx="8820799" cy="434424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946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E1A892-B5A4-4708-B37D-DF3B4EEE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a-DK" dirty="0"/>
              <a:t>Ikke brugt til applikationen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71CF2BCA-A1E4-4789-9049-35DE89E578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92939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253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18C7B6-3143-4B85-97C3-4830E42F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a-DK" dirty="0"/>
              <a:t>Andet?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C5E8EA8A-A9FC-47FE-BF46-AE9A17CF8A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92625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762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DDB848-B88B-40B9-8CCB-7BF5DF9D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a-DK"/>
              <a:t>Agenda</a:t>
            </a:r>
            <a:endParaRPr lang="da-DK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9F8286E1-C60B-41B4-ADE2-C6A5084E1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915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99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0F8188-9F13-42CE-9A41-D2C977E9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The Stock Exchange Interaction System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1B97D6B-01DC-4032-A857-FDA24DF46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0" y="4645152"/>
            <a:ext cx="5534009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spc="200">
                <a:solidFill>
                  <a:schemeClr val="tx1"/>
                </a:solidFill>
                <a:hlinkClick r:id="rId2"/>
              </a:rPr>
              <a:t>http://34.77.158.109:8080/</a:t>
            </a:r>
            <a:r>
              <a:rPr lang="en-US" cap="all" spc="20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Opadgående tendens">
            <a:extLst>
              <a:ext uri="{FF2B5EF4-FFF2-40B4-BE49-F238E27FC236}">
                <a16:creationId xmlns:a16="http://schemas.microsoft.com/office/drawing/2014/main" id="{3AEAEB14-1EB3-4A1C-B91D-14A0CB010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5677" y="1243577"/>
            <a:ext cx="3841219" cy="3841219"/>
          </a:xfrm>
          <a:prstGeom prst="rect">
            <a:avLst/>
          </a:prstGeom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460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48B0B-D439-47DB-B062-03A4C0EB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2880"/>
            <a:ext cx="10058400" cy="907366"/>
          </a:xfrm>
        </p:spPr>
        <p:txBody>
          <a:bodyPr>
            <a:normAutofit fontScale="90000"/>
          </a:bodyPr>
          <a:lstStyle/>
          <a:p>
            <a:r>
              <a:rPr lang="da-DK"/>
              <a:t>The Stock Exchange Interaction System</a:t>
            </a:r>
            <a:endParaRPr lang="da-DK" dirty="0"/>
          </a:p>
        </p:txBody>
      </p:sp>
      <p:pic>
        <p:nvPicPr>
          <p:cNvPr id="7" name="ONK">
            <a:hlinkClick r:id="" action="ppaction://media"/>
            <a:extLst>
              <a:ext uri="{FF2B5EF4-FFF2-40B4-BE49-F238E27FC236}">
                <a16:creationId xmlns:a16="http://schemas.microsoft.com/office/drawing/2014/main" id="{DCBBDCC4-D533-40FC-91D3-F4236461C1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108" y="1090246"/>
            <a:ext cx="10267784" cy="5716660"/>
          </a:xfrm>
        </p:spPr>
      </p:pic>
    </p:spTree>
    <p:extLst>
      <p:ext uri="{BB962C8B-B14F-4D97-AF65-F5344CB8AC3E}">
        <p14:creationId xmlns:p14="http://schemas.microsoft.com/office/powerpoint/2010/main" val="26924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03C11D-2A33-49FF-A31C-349EFC0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898" y="823273"/>
            <a:ext cx="5977937" cy="593686"/>
          </a:xfrm>
        </p:spPr>
        <p:txBody>
          <a:bodyPr>
            <a:normAutofit fontScale="90000"/>
          </a:bodyPr>
          <a:lstStyle/>
          <a:p>
            <a:r>
              <a:rPr lang="da-DK" sz="4000" dirty="0">
                <a:solidFill>
                  <a:srgbClr val="FFFFFF"/>
                </a:solidFill>
              </a:rPr>
              <a:t>Arkitektur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36E8AC-C5AE-438B-9298-1F6B45E63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1436" r="4494"/>
          <a:stretch/>
        </p:blipFill>
        <p:spPr bwMode="auto">
          <a:xfrm>
            <a:off x="-1" y="0"/>
            <a:ext cx="5013752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8BBB4597-3EE1-4AC4-B69B-0A882B49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04127C12-EA0F-4ACE-AEB9-601657D3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52" y="1543567"/>
            <a:ext cx="7187231" cy="53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F9152-432A-4665-ABAE-390501E5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921434"/>
          </a:xfrm>
        </p:spPr>
        <p:txBody>
          <a:bodyPr>
            <a:normAutofit/>
          </a:bodyPr>
          <a:lstStyle/>
          <a:p>
            <a:r>
              <a:rPr lang="da-DK" dirty="0" err="1"/>
              <a:t>TransactionService</a:t>
            </a:r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59157A5C-E14A-473A-B549-9DC66E303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3" y="1033981"/>
            <a:ext cx="12172657" cy="58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2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4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082DC0-40C3-4497-843E-20BEBE51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a-DK" dirty="0"/>
              <a:t>Applikation</a:t>
            </a:r>
          </a:p>
        </p:txBody>
      </p:sp>
      <p:cxnSp>
        <p:nvCxnSpPr>
          <p:cNvPr id="52" name="Straight Connector 46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8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Pladsholder til indhold 2">
            <a:extLst>
              <a:ext uri="{FF2B5EF4-FFF2-40B4-BE49-F238E27FC236}">
                <a16:creationId xmlns:a16="http://schemas.microsoft.com/office/drawing/2014/main" id="{3B30128D-0246-4A6E-AC8D-03EE9C742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80932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9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07F3B-5E88-4102-BF2F-7A9428905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0D0717-0DDF-414C-8186-7B305C468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a-DK" dirty="0"/>
              <a:t>Transparensregler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A5DDB53-4357-4CE0-8C16-2EE2256DE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9259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a-DK" sz="2200" dirty="0"/>
              <a:t>Opfyldt:</a:t>
            </a:r>
          </a:p>
          <a:p>
            <a:pPr>
              <a:lnSpc>
                <a:spcPct val="90000"/>
              </a:lnSpc>
            </a:pPr>
            <a:r>
              <a:rPr lang="da-DK" sz="2200" dirty="0"/>
              <a:t>1. Adgangstransparens</a:t>
            </a:r>
          </a:p>
          <a:p>
            <a:pPr>
              <a:lnSpc>
                <a:spcPct val="90000"/>
              </a:lnSpc>
            </a:pPr>
            <a:r>
              <a:rPr lang="da-DK" sz="2200" dirty="0"/>
              <a:t>2. Placeringstransparens</a:t>
            </a:r>
          </a:p>
          <a:p>
            <a:pPr>
              <a:lnSpc>
                <a:spcPct val="90000"/>
              </a:lnSpc>
            </a:pPr>
            <a:r>
              <a:rPr lang="da-DK" sz="2200" dirty="0"/>
              <a:t>4. </a:t>
            </a:r>
            <a:r>
              <a:rPr lang="da-DK" sz="2200" dirty="0" err="1"/>
              <a:t>Repliceringstransparens</a:t>
            </a:r>
            <a:endParaRPr lang="da-DK" sz="2200" dirty="0"/>
          </a:p>
          <a:p>
            <a:pPr>
              <a:lnSpc>
                <a:spcPct val="90000"/>
              </a:lnSpc>
            </a:pPr>
            <a:r>
              <a:rPr lang="da-DK" sz="2200" dirty="0"/>
              <a:t>5. Samtidighedstransparens</a:t>
            </a:r>
          </a:p>
          <a:p>
            <a:pPr>
              <a:lnSpc>
                <a:spcPct val="90000"/>
              </a:lnSpc>
            </a:pPr>
            <a:r>
              <a:rPr lang="da-DK" sz="2200" dirty="0"/>
              <a:t>6. Skaleringstransparens</a:t>
            </a:r>
          </a:p>
          <a:p>
            <a:pPr>
              <a:lnSpc>
                <a:spcPct val="90000"/>
              </a:lnSpc>
            </a:pPr>
            <a:r>
              <a:rPr lang="da-DK" sz="2200" dirty="0"/>
              <a:t>7. Ydelsestransparens</a:t>
            </a:r>
          </a:p>
          <a:p>
            <a:pPr>
              <a:lnSpc>
                <a:spcPct val="90000"/>
              </a:lnSpc>
            </a:pPr>
            <a:r>
              <a:rPr lang="da-DK" sz="2200" dirty="0"/>
              <a:t>8. Fejltransparens</a:t>
            </a:r>
          </a:p>
          <a:p>
            <a:pPr>
              <a:lnSpc>
                <a:spcPct val="90000"/>
              </a:lnSpc>
            </a:pPr>
            <a:r>
              <a:rPr lang="da-DK" sz="2200" dirty="0" err="1"/>
              <a:t>Testbarhedstransparens</a:t>
            </a:r>
            <a:endParaRPr lang="da-DK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537FDF3E-A1D4-4E7D-8169-424F1D30D550}"/>
              </a:ext>
            </a:extLst>
          </p:cNvPr>
          <p:cNvSpPr txBox="1"/>
          <p:nvPr/>
        </p:nvSpPr>
        <p:spPr>
          <a:xfrm>
            <a:off x="6215575" y="2108201"/>
            <a:ext cx="5080782" cy="2306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a-DK" sz="2200"/>
              <a:t>Ikke opfyldt: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a-DK" sz="2200"/>
              <a:t>3. Mobilitetstransparens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a-DK" sz="2200"/>
              <a:t>Sporbarhedstransparens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a-DK" sz="2200"/>
              <a:t>Logningstransparens</a:t>
            </a:r>
          </a:p>
        </p:txBody>
      </p:sp>
    </p:spTree>
    <p:extLst>
      <p:ext uri="{BB962C8B-B14F-4D97-AF65-F5344CB8AC3E}">
        <p14:creationId xmlns:p14="http://schemas.microsoft.com/office/powerpoint/2010/main" val="3399136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12C7FF-796B-419E-8657-3C2E49AB1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da-DK" dirty="0"/>
              <a:t>Deployment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041F6CFE-DAD7-412D-B7E5-C0411E22C0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28221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796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2E8E2"/>
      </a:lt2>
      <a:accent1>
        <a:srgbClr val="D636DA"/>
      </a:accent1>
      <a:accent2>
        <a:srgbClr val="8831CB"/>
      </a:accent2>
      <a:accent3>
        <a:srgbClr val="5C47DD"/>
      </a:accent3>
      <a:accent4>
        <a:srgbClr val="2F5ACB"/>
      </a:accent4>
      <a:accent5>
        <a:srgbClr val="36A7DA"/>
      </a:accent5>
      <a:accent6>
        <a:srgbClr val="21B7A7"/>
      </a:accent6>
      <a:hlink>
        <a:srgbClr val="3F82BF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122</Words>
  <Application>Microsoft Office PowerPoint</Application>
  <PresentationFormat>Widescreen</PresentationFormat>
  <Paragraphs>49</Paragraphs>
  <Slides>13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7" baseType="lpstr">
      <vt:lpstr>Arial</vt:lpstr>
      <vt:lpstr>Calibri</vt:lpstr>
      <vt:lpstr>Garamond</vt:lpstr>
      <vt:lpstr>RetrospectVTI</vt:lpstr>
      <vt:lpstr>ITONK Eksamen 19. juni 2020</vt:lpstr>
      <vt:lpstr>Agenda</vt:lpstr>
      <vt:lpstr>The Stock Exchange Interaction System</vt:lpstr>
      <vt:lpstr>The Stock Exchange Interaction System</vt:lpstr>
      <vt:lpstr>Arkitektur</vt:lpstr>
      <vt:lpstr>TransactionService</vt:lpstr>
      <vt:lpstr>Applikation</vt:lpstr>
      <vt:lpstr>Transparensregler</vt:lpstr>
      <vt:lpstr>Deployment</vt:lpstr>
      <vt:lpstr>Deployment via CLI i PowerShell</vt:lpstr>
      <vt:lpstr>GKE clusteret</vt:lpstr>
      <vt:lpstr>Ikke brugt til applikationen</vt:lpstr>
      <vt:lpstr>Andet?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ITONK Eksamen 19. juni 2020</dc:title>
  <dc:creator>Valeria Wellejus</dc:creator>
  <cp:lastModifiedBy>Valeria Wellejus</cp:lastModifiedBy>
  <cp:revision>2</cp:revision>
  <dcterms:created xsi:type="dcterms:W3CDTF">2020-06-18T21:00:28Z</dcterms:created>
  <dcterms:modified xsi:type="dcterms:W3CDTF">2020-06-18T21:10:12Z</dcterms:modified>
</cp:coreProperties>
</file>